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  <p:sldId id="266" r:id="rId10"/>
    <p:sldId id="267" r:id="rId11"/>
    <p:sldId id="263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CC1"/>
    <a:srgbClr val="FFFF99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46E7AB-FA4F-4C10-9A9B-0AE3BAD9D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04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13BBF-6C56-4339-8CC6-2D29AB389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05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EA37F85-3D5B-4E42-94C9-8560399C69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76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3DB3-482A-4142-AFA2-279F5878F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52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3CB858F-C24D-4E99-8004-AA9978EA06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1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5EFC2-4720-434B-AD91-014FAA71396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1E467-51DA-474A-9E48-DDC97ED1F55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F1D77-2A62-4DED-83F5-9582A523A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2FB95-C7CF-47B2-91D8-8677A3A62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3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BFB55-6785-4272-B808-3B46A3716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9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4B9EBCCC-7E28-418D-9269-2AECECFB1C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8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979E9CF8-B41C-4859-9241-329BB687FAD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4" r:id="rId2"/>
    <p:sldLayoutId id="2147483729" r:id="rId3"/>
    <p:sldLayoutId id="2147483730" r:id="rId4"/>
    <p:sldLayoutId id="2147483731" r:id="rId5"/>
    <p:sldLayoutId id="2147483725" r:id="rId6"/>
    <p:sldLayoutId id="2147483732" r:id="rId7"/>
    <p:sldLayoutId id="2147483726" r:id="rId8"/>
    <p:sldLayoutId id="2147483733" r:id="rId9"/>
    <p:sldLayoutId id="2147483727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carecdn.com/fd48af71-d1c2-49ac-b1d2-0ef5a56d4261/-/format/jpeg/-/quality/lighte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ucare.timepad.ru/4dc7992b-d548-456b-9063-2af0b0733e19/-/preview/308x600/-/format/png/poster_event_92992.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713788" cy="29527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</a:rPr>
              <a:t>Создание условий по формированию жизненных компетенций обучающихся </a:t>
            </a:r>
            <a:r>
              <a:rPr lang="en-US" sz="3200" b="1" dirty="0">
                <a:latin typeface="Times New Roman" pitchFamily="18" charset="0"/>
              </a:rPr>
              <a:t>                        </a:t>
            </a:r>
            <a:r>
              <a:rPr lang="ru-RU" sz="3200" b="1" dirty="0">
                <a:latin typeface="Times New Roman" pitchFamily="18" charset="0"/>
              </a:rPr>
              <a:t>с ОВЗ на занятиях педагога-психолога</a:t>
            </a:r>
            <a:r>
              <a:rPr lang="ru-RU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663" y="4652963"/>
            <a:ext cx="4608512" cy="165576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                               Я. В. Шнурковская; </a:t>
            </a:r>
          </a:p>
          <a:p>
            <a:pPr algn="r" eaLnBrk="1" hangingPunct="1"/>
            <a:r>
              <a:rPr lang="ru-RU" altLang="ru-RU" sz="2000" b="1" smtClean="0">
                <a:latin typeface="Times New Roman" panose="02020603050405020304" pitchFamily="18" charset="0"/>
              </a:rPr>
              <a:t>                      МАОУ «СОШ № 10»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C:\Users\Яна\AppData\Local\Microsoft\Windows\INetCache\Content.Word\20160518_22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946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00213"/>
            <a:ext cx="8515350" cy="44656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примере психолого-педагогических  игр школьники приобретают навыки культуры общения в жизни, учатся следовать требованиям норм поведения в различных ситуациях.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Вовлекая детей с особыми возможностями здоровья в деятельность, так близкую и так любимую ими – игру, мы способствуем решению многих проблем, формируя </a:t>
            </a:r>
            <a:r>
              <a:rPr lang="ru-RU" alt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важнейшую составляющую образования – жизненную компетенцию. </a:t>
            </a:r>
          </a:p>
        </p:txBody>
      </p:sp>
      <p:pic>
        <p:nvPicPr>
          <p:cNvPr id="6" name="Picture 6" descr="http://wciv.images.worldnow.com/images/21813409_BG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0507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tatic2.bigstockphoto.com/thumbs/5/5/9/large2/9559018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165" y="1420837"/>
            <a:ext cx="655272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924175"/>
            <a:ext cx="5400675" cy="1081088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alt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773238"/>
            <a:ext cx="8559800" cy="2160587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i="1" smtClean="0"/>
              <a:t>       </a:t>
            </a:r>
            <a:r>
              <a:rPr lang="ru-RU" altLang="ru-RU" sz="3600" smtClean="0">
                <a:latin typeface="Times New Roman" panose="02020603050405020304" pitchFamily="18" charset="0"/>
              </a:rPr>
              <a:t>Формируемые жизненные компетенции обеспечивают развитие отношений ребенка с окружением в настоящем</a:t>
            </a:r>
            <a:r>
              <a:rPr lang="ru-RU" altLang="ru-RU" i="1" smtClean="0"/>
              <a:t>.</a:t>
            </a:r>
            <a:r>
              <a:rPr lang="ru-RU" altLang="ru-RU" smtClean="0"/>
              <a:t> </a:t>
            </a:r>
          </a:p>
        </p:txBody>
      </p:sp>
      <p:pic>
        <p:nvPicPr>
          <p:cNvPr id="10243" name="Picture 6" descr="http://www.playcast.ru/uploads/2015/09/26/1520514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23764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://wciv.images.worldnow.com/images/21813409_BG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60440" cy="274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c.waltrovka.cz/images/design/2015/lok_det_03_we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43132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13787" cy="22320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B1CC1"/>
                </a:solidFill>
                <a:latin typeface="Times New Roman" panose="02020603050405020304" pitchFamily="18" charset="0"/>
              </a:rPr>
              <a:t>Формирования жизненных компетенций обучающихся с ОВЗ посредством психологических игр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916113"/>
            <a:ext cx="8569325" cy="26654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smtClean="0">
                <a:latin typeface="Times New Roman" panose="02020603050405020304" pitchFamily="18" charset="0"/>
              </a:rPr>
              <a:t>      Возможности самореализации ребенка активизируются в том случае, если задаются ребенку не в воображаемом виде, не в словесной формуле, а в условиях системно-деятельностного подхода.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 rot="7411253">
            <a:off x="1134269" y="1515269"/>
            <a:ext cx="1087437" cy="282575"/>
          </a:xfrm>
          <a:prstGeom prst="rightArrow">
            <a:avLst>
              <a:gd name="adj1" fmla="val 50000"/>
              <a:gd name="adj2" fmla="val 96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68313" y="260350"/>
            <a:ext cx="8135937" cy="9366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70C0"/>
                </a:solidFill>
                <a:latin typeface="Times New Roman" panose="02020603050405020304" pitchFamily="18" charset="0"/>
              </a:rPr>
              <a:t>Виды психологических игр</a:t>
            </a:r>
          </a:p>
        </p:txBody>
      </p:sp>
      <p:sp>
        <p:nvSpPr>
          <p:cNvPr id="12292" name="AutoShape 7"/>
          <p:cNvSpPr>
            <a:spLocks noChangeArrowheads="1"/>
          </p:cNvSpPr>
          <p:nvPr/>
        </p:nvSpPr>
        <p:spPr bwMode="auto">
          <a:xfrm rot="2966109">
            <a:off x="7225507" y="1559719"/>
            <a:ext cx="1087437" cy="282575"/>
          </a:xfrm>
          <a:prstGeom prst="rightArrow">
            <a:avLst>
              <a:gd name="adj1" fmla="val 50000"/>
              <a:gd name="adj2" fmla="val 96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79388" y="2205038"/>
            <a:ext cx="3529012" cy="115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</a:rPr>
              <a:t>игры-проживания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5867400" y="2060575"/>
            <a:ext cx="3132138" cy="1008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</a:rPr>
              <a:t>мозартика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395288" y="3429000"/>
            <a:ext cx="8497887" cy="2879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компетенции</a:t>
            </a:r>
          </a:p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Осмысление личной системы жизненных ценностей </a:t>
            </a:r>
          </a:p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смыслов, построение взаимоотношений с окружающими,</a:t>
            </a:r>
          </a:p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 способности решать задачи взаимодействия, </a:t>
            </a:r>
          </a:p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адекватную позицию и форму контакта.</a:t>
            </a:r>
          </a:p>
          <a:p>
            <a:pPr algn="ctr" eaLnBrk="1" hangingPunct="1"/>
            <a:endParaRPr lang="ru-RU" altLang="ru-RU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AutoShape 14"/>
          <p:cNvSpPr>
            <a:spLocks noChangeArrowheads="1"/>
          </p:cNvSpPr>
          <p:nvPr/>
        </p:nvSpPr>
        <p:spPr bwMode="auto">
          <a:xfrm rot="8041455">
            <a:off x="4579938" y="2767012"/>
            <a:ext cx="1466850" cy="244475"/>
          </a:xfrm>
          <a:prstGeom prst="rightArrow">
            <a:avLst>
              <a:gd name="adj1" fmla="val 50000"/>
              <a:gd name="adj2" fmla="val 96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7" name="AutoShape 14"/>
          <p:cNvSpPr>
            <a:spLocks noChangeArrowheads="1"/>
          </p:cNvSpPr>
          <p:nvPr/>
        </p:nvSpPr>
        <p:spPr bwMode="auto">
          <a:xfrm rot="2721036">
            <a:off x="3541712" y="2763838"/>
            <a:ext cx="1476375" cy="254000"/>
          </a:xfrm>
          <a:prstGeom prst="rightArrow">
            <a:avLst>
              <a:gd name="adj1" fmla="val 50000"/>
              <a:gd name="adj2" fmla="val 9636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d48af71-d1c2-49ac-b1d2-0ef5a56d4261"/>
          <p:cNvPicPr>
            <a:picLocks noChangeAspect="1" noChangeArrowheads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3845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https://ucare.timepad.ru/4dc7992b-d548-456b-9063-2af0b0733e19/-/preview/308x600/-/format/png/poster_event_92992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251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Мозартика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844675"/>
            <a:ext cx="8702675" cy="2952750"/>
          </a:xfrm>
        </p:spPr>
        <p:txBody>
          <a:bodyPr>
            <a:normAutofit fontScale="92500" lnSpcReduction="20000"/>
          </a:bodyPr>
          <a:lstStyle/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Игровая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среда «Образ мира – Туманы».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20040" indent="-32004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Позволяет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построить динамичную цветовую модель своего внутреннего эмоционального состояния и настроения через ассоциативное взаимодействие с цветами времён года. Основана на образе Природы, меняющейся в зависимости от времени года, в сочетании с образами окна, открытого в мир, и птички, смотрящей в небо.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Мозартика. Игровая среда</a:t>
            </a:r>
            <a:endParaRPr lang="ru-RU" altLang="ru-RU" sz="4000" smtClean="0"/>
          </a:p>
        </p:txBody>
      </p:sp>
      <p:pic>
        <p:nvPicPr>
          <p:cNvPr id="14339" name="Рисунок 3" descr="C:\Users\Яна\AppData\Local\Microsoft\Windows\INetCache\Content.Word\20160516_1018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7127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Мозартика. </a:t>
            </a:r>
            <a:r>
              <a:rPr lang="ru-RU" alt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среда</a:t>
            </a:r>
            <a:endParaRPr lang="ru-RU" altLang="ru-RU" sz="4000" smtClean="0"/>
          </a:p>
        </p:txBody>
      </p:sp>
      <p:pic>
        <p:nvPicPr>
          <p:cNvPr id="15363" name="Рисунок 3" descr="C:\Users\Яна\AppData\Local\Microsoft\Windows\INetCache\Content.Word\20160516_1019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4882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8226425" cy="990600"/>
          </a:xfrm>
          <a:solidFill>
            <a:srgbClr val="FFD54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моделирующих реальных ситуаций.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2060575"/>
            <a:ext cx="7345362" cy="2016125"/>
          </a:xfrm>
          <a:solidFill>
            <a:srgbClr val="FFD54F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                               </a:t>
            </a:r>
            <a:r>
              <a:rPr lang="ru-RU" alt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компетенции 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особыми возможностями здоровья</a:t>
            </a: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 rot="5400000">
            <a:off x="4212432" y="1772444"/>
            <a:ext cx="792162" cy="215900"/>
          </a:xfrm>
          <a:prstGeom prst="rightArrow">
            <a:avLst>
              <a:gd name="adj1" fmla="val 50000"/>
              <a:gd name="adj2" fmla="val 962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827088" y="4449763"/>
            <a:ext cx="77771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примере практического проигрывания ситуаций, «проживания» определенной роли,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 обогащают собственный реальный опыт общения. </a:t>
            </a:r>
          </a:p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словаря непосредственно связано с жизнью, с конкретными представлениями учащихся.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42325" cy="14001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0B1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психологических игр, способствующих формированию  жизненной компетенции обучающихся</a:t>
            </a: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3" descr="C:\Users\Яна\AppData\Local\Microsoft\Windows\INetCache\Content.Word\20160518_2159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4531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166</TotalTime>
  <Words>263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Tahoma</vt:lpstr>
      <vt:lpstr>Times New Roman</vt:lpstr>
      <vt:lpstr>Tw Cen MT</vt:lpstr>
      <vt:lpstr>Wingdings</vt:lpstr>
      <vt:lpstr>Wingdings 2</vt:lpstr>
      <vt:lpstr>Обычная</vt:lpstr>
      <vt:lpstr>Создание условий по формированию жизненных компетенций обучающихся                         с ОВЗ на занятиях педагога-психолога.</vt:lpstr>
      <vt:lpstr>Презентация PowerPoint</vt:lpstr>
      <vt:lpstr>Формирования жизненных компетенций обучающихся с ОВЗ посредством психологических игр</vt:lpstr>
      <vt:lpstr>Презентация PowerPoint</vt:lpstr>
      <vt:lpstr>Мозартика</vt:lpstr>
      <vt:lpstr>Мозартика. Игровая среда</vt:lpstr>
      <vt:lpstr>Мозартика. Игровая среда</vt:lpstr>
      <vt:lpstr>Метод моделирующих реальных ситуаций.</vt:lpstr>
      <vt:lpstr>Классификация психологических игр, способствующих формированию  жизненной компетенции обучающихся</vt:lpstr>
      <vt:lpstr>Презентация PowerPoint</vt:lpstr>
      <vt:lpstr>Презентация PowerPoint</vt:lpstr>
      <vt:lpstr>Спасибо за внимание! </vt:lpstr>
    </vt:vector>
  </TitlesOfParts>
  <Company>Школа №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по формированию жизненных компетенций обучающихся                         с ОВЗ на занятиях педагога-психолога.</dc:title>
  <dc:creator>USER</dc:creator>
  <cp:lastModifiedBy>Perceptron</cp:lastModifiedBy>
  <cp:revision>17</cp:revision>
  <dcterms:created xsi:type="dcterms:W3CDTF">2016-05-16T04:35:22Z</dcterms:created>
  <dcterms:modified xsi:type="dcterms:W3CDTF">2016-05-23T06:21:58Z</dcterms:modified>
</cp:coreProperties>
</file>