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8" r:id="rId7"/>
    <p:sldId id="259" r:id="rId8"/>
    <p:sldId id="264" r:id="rId9"/>
    <p:sldId id="268" r:id="rId10"/>
    <p:sldId id="270" r:id="rId11"/>
    <p:sldId id="271" r:id="rId12"/>
    <p:sldId id="272" r:id="rId13"/>
    <p:sldId id="273" r:id="rId14"/>
    <p:sldId id="265" r:id="rId15"/>
    <p:sldId id="27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0099CC"/>
    <a:srgbClr val="FFFF99"/>
    <a:srgbClr val="422C16"/>
    <a:srgbClr val="0C788E"/>
    <a:srgbClr val="006666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94652" autoAdjust="0"/>
  </p:normalViewPr>
  <p:slideViewPr>
    <p:cSldViewPr>
      <p:cViewPr varScale="1">
        <p:scale>
          <a:sx n="104" d="100"/>
          <a:sy n="104" d="100"/>
        </p:scale>
        <p:origin x="202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8E7C5-2DD1-4CF7-BEF1-0043AC093F6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6874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BB8F1-B639-4A4C-B2B2-6E6CB6BAC42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325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EB0D6-018A-45E0-974E-1AF88AB84B0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872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DEBEC-A287-4D30-9BC7-BEB125F7B9A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052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EB70B-E542-4A12-B0FF-85CAE7131DA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519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AEA-DB33-48FB-8B23-819D3F718FE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217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A2A99-4F82-4E22-961D-384629BCEBE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4432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68E4B-AF05-4B62-A270-B90449D0A87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987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D88B7-D972-4419-9818-3800780D0A2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7638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3C1BA-93E9-43EB-8CAB-84F523B7899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3661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661D0-94A7-48F2-8868-5DCEAED8EB4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4542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677E9C-53A4-4E95-8211-B0E1FBBF3F5E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ocrpo-ural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crpo-ural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crpo-ural.ru/documenti/informatsiya-dlya-shkolnik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971550" y="4941888"/>
            <a:ext cx="6840538" cy="6477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Выбор профессии </a:t>
            </a:r>
            <a:endParaRPr lang="es-ES" altLang="ru-RU" b="1" smtClean="0">
              <a:solidFill>
                <a:schemeClr val="bg1"/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539750" y="5661025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 При выборе профессии перед школьниками встаёт много вопросов…</a:t>
            </a:r>
            <a:endParaRPr lang="es-ES" alt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324600" y="115888"/>
            <a:ext cx="2640013" cy="3889375"/>
          </a:xfrm>
        </p:spPr>
        <p:txBody>
          <a:bodyPr/>
          <a:lstStyle/>
          <a:p>
            <a:r>
              <a:rPr lang="ru-RU" altLang="ru-RU" sz="1800" smtClean="0"/>
              <a:t>Реализация комплексной программы Свердловской области «Доступная среда» на 2014-2015 годы, утвержденной Постановлением Правительства Свердловской области от 22.01.2014 № 23-ПП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4149725"/>
            <a:ext cx="2711450" cy="191293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21 учреждение – участники Программы. В результате – создание условий архитектурной доступности, доступности образовательной среды.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6053138" cy="685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Входная группа «</a:t>
            </a:r>
            <a:r>
              <a:rPr lang="ru-RU" sz="1800" dirty="0"/>
              <a:t>Екатеринбургский </a:t>
            </a:r>
            <a:r>
              <a:rPr lang="ru-RU" sz="1800" dirty="0" smtClean="0"/>
              <a:t>экономико-технологический </a:t>
            </a:r>
            <a:r>
              <a:rPr lang="ru-RU" sz="1800" dirty="0"/>
              <a:t>колледж</a:t>
            </a:r>
            <a:r>
              <a:rPr lang="ru-RU" sz="1800" dirty="0" smtClean="0"/>
              <a:t>»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                                                                 </a:t>
            </a:r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                                                                  «</a:t>
            </a:r>
            <a:r>
              <a:rPr lang="ru-RU" sz="1800" dirty="0" err="1" smtClean="0"/>
              <a:t>Ирбитский</a:t>
            </a:r>
            <a:endParaRPr lang="ru-RU" sz="1800" dirty="0" smtClean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                                                                   политехникум» </a:t>
            </a:r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«</a:t>
            </a:r>
            <a:r>
              <a:rPr lang="ru-RU" sz="1800" dirty="0" err="1" smtClean="0"/>
              <a:t>Красноуфимский</a:t>
            </a:r>
            <a:endParaRPr lang="ru-RU" sz="1800" dirty="0" smtClean="0"/>
          </a:p>
          <a:p>
            <a:pPr marL="0" indent="0">
              <a:buFontTx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многопрофильный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техникум»                                                                                                                                                             </a:t>
            </a:r>
            <a:endParaRPr lang="ru-RU" sz="18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552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3429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360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Адаптированные образовательные программы</a:t>
            </a: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4500563" y="1196975"/>
            <a:ext cx="4248150" cy="1439863"/>
          </a:xfrm>
        </p:spPr>
        <p:txBody>
          <a:bodyPr/>
          <a:lstStyle/>
          <a:p>
            <a:pPr algn="ctr"/>
            <a:r>
              <a:rPr lang="ru-RU" altLang="ru-RU" sz="2000" dirty="0" smtClean="0"/>
              <a:t>Для лиц с нарушениями зрения</a:t>
            </a:r>
          </a:p>
          <a:p>
            <a:pPr algn="ctr"/>
            <a:r>
              <a:rPr lang="ru-RU" altLang="ru-RU" sz="2000" dirty="0" smtClean="0"/>
              <a:t>«Медицинский массаж»</a:t>
            </a:r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3"/>
          </p:nvPr>
        </p:nvSpPr>
        <p:spPr>
          <a:xfrm>
            <a:off x="107950" y="1196975"/>
            <a:ext cx="4552950" cy="1871663"/>
          </a:xfrm>
        </p:spPr>
        <p:txBody>
          <a:bodyPr/>
          <a:lstStyle/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r>
              <a:rPr lang="ru-RU" altLang="ru-RU" sz="2000" smtClean="0"/>
              <a:t>Для лиц с нарушениями слуха</a:t>
            </a:r>
          </a:p>
          <a:p>
            <a:pPr algn="ctr"/>
            <a:r>
              <a:rPr lang="ru-RU" altLang="ru-RU" sz="2000" smtClean="0"/>
              <a:t>«Стоматология ортопедическая»</a:t>
            </a:r>
          </a:p>
          <a:p>
            <a:pPr algn="ctr"/>
            <a:endParaRPr lang="ru-RU" alt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2714625"/>
            <a:ext cx="4027488" cy="18573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ГБОУ СПО «Свердловский областной медицинский колледж»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2294" name="Объект 5"/>
          <p:cNvSpPr>
            <a:spLocks noGrp="1"/>
          </p:cNvSpPr>
          <p:nvPr>
            <p:ph sz="quarter" idx="4"/>
          </p:nvPr>
        </p:nvSpPr>
        <p:spPr>
          <a:xfrm>
            <a:off x="4211638" y="3143250"/>
            <a:ext cx="4824412" cy="3100388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dirty="0" smtClean="0"/>
          </a:p>
        </p:txBody>
      </p:sp>
      <p:pic>
        <p:nvPicPr>
          <p:cNvPr id="13" name="Picture 10" descr="C:\Users\bushueva\Desktop\Инвалиды\фото\14г. массажисты в общежитии октябрь\DSC_03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897" y="3284984"/>
            <a:ext cx="408756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Адаптированные образовательные программы</a:t>
            </a:r>
            <a:endParaRPr lang="ru-RU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mtClean="0"/>
              <a:t>Для лиц с нарушениями слуха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196975"/>
            <a:ext cx="4171950" cy="5762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 «Токарь-универсал»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3462338" cy="22955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ГАПОУ СО «Екатеринбургский промышленно-технологический техникум им. В.М. Курочкина»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318" name="Объект 5"/>
          <p:cNvSpPr>
            <a:spLocks noGrp="1"/>
          </p:cNvSpPr>
          <p:nvPr>
            <p:ph sz="quarter" idx="4"/>
          </p:nvPr>
        </p:nvSpPr>
        <p:spPr>
          <a:xfrm>
            <a:off x="4648200" y="2420938"/>
            <a:ext cx="4038600" cy="3751262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13319" name="Picture 2" descr="C:\Documents and Settings\EplKur\Desktop\Ресурсный центр\Профориентационная деятельность 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538" y="2420938"/>
            <a:ext cx="49815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14400"/>
          </a:xfrm>
        </p:spPr>
        <p:txBody>
          <a:bodyPr/>
          <a:lstStyle/>
          <a:p>
            <a:pPr algn="r"/>
            <a:r>
              <a:rPr lang="ru-RU" altLang="ru-RU" sz="2800" b="1" smtClean="0"/>
              <a:t>Адаптированные образовательные программы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3603625" cy="685800"/>
          </a:xfrm>
        </p:spPr>
        <p:txBody>
          <a:bodyPr/>
          <a:lstStyle/>
          <a:p>
            <a:pPr algn="ctr"/>
            <a:r>
              <a:rPr lang="ru-RU" altLang="ru-RU" sz="2000" smtClean="0"/>
              <a:t>Для лиц с нарушениями слуха (отдельные группы)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052513"/>
            <a:ext cx="4041775" cy="6858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ru-RU" dirty="0" smtClean="0"/>
              <a:t>Для </a:t>
            </a:r>
            <a:r>
              <a:rPr lang="ru-RU" dirty="0"/>
              <a:t>лиц с иными </a:t>
            </a:r>
            <a:r>
              <a:rPr lang="ru-RU" dirty="0" smtClean="0"/>
              <a:t>заболеваниями (инклюзивные группы)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14313" y="1785938"/>
            <a:ext cx="4103687" cy="48720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2300" dirty="0" smtClean="0"/>
              <a:t>Образовательные программы: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300" dirty="0" smtClean="0"/>
              <a:t> </a:t>
            </a:r>
            <a:r>
              <a:rPr lang="ru-RU" sz="2300" u="sng" dirty="0" smtClean="0"/>
              <a:t>Станочник (металлообработка</a:t>
            </a:r>
            <a:r>
              <a:rPr lang="ru-RU" sz="2300" dirty="0" smtClean="0"/>
              <a:t>) – «Нижнетагильский техникум металлообрабатывающих производств и сервиса»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300" dirty="0" smtClean="0"/>
              <a:t> </a:t>
            </a:r>
            <a:r>
              <a:rPr lang="ru-RU" sz="2300" u="sng" dirty="0" smtClean="0"/>
              <a:t>Токарь-универсал –</a:t>
            </a:r>
            <a:r>
              <a:rPr lang="ru-RU" sz="2300" dirty="0" smtClean="0"/>
              <a:t> «Екатеринбургский промышленно-технологический техникум»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300" dirty="0" smtClean="0"/>
              <a:t> </a:t>
            </a:r>
            <a:r>
              <a:rPr lang="ru-RU" sz="2300" u="sng" dirty="0" smtClean="0"/>
              <a:t>Оператор электронно-вычислительных и вычислительных машин </a:t>
            </a:r>
            <a:r>
              <a:rPr lang="ru-RU" sz="2300" dirty="0" smtClean="0"/>
              <a:t>– Уральский техникум «Рифей»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300" dirty="0" smtClean="0"/>
              <a:t> </a:t>
            </a:r>
            <a:r>
              <a:rPr lang="ru-RU" sz="2300" u="sng" dirty="0" smtClean="0"/>
              <a:t>Мастер сухого строительства </a:t>
            </a:r>
            <a:r>
              <a:rPr lang="ru-RU" sz="2300" dirty="0" smtClean="0"/>
              <a:t>– Социально-профессиональный техникум «Строитель» </a:t>
            </a:r>
            <a:endParaRPr lang="ru-RU" sz="2300" dirty="0"/>
          </a:p>
          <a:p>
            <a:pPr>
              <a:buFontTx/>
              <a:buNone/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538" y="1700213"/>
            <a:ext cx="4608512" cy="51577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  «Экономика и бухгалтерский учет»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</a:t>
            </a:r>
            <a:r>
              <a:rPr lang="ru-RU" sz="1300" dirty="0"/>
              <a:t>«Конструирование, моделирование и технология швейных изделий</a:t>
            </a:r>
            <a:r>
              <a:rPr lang="ru-RU" sz="13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</a:t>
            </a:r>
            <a:r>
              <a:rPr lang="ru-RU" sz="1300" dirty="0"/>
              <a:t>«Компьютерные системы и комплексы</a:t>
            </a:r>
            <a:r>
              <a:rPr lang="ru-RU" sz="13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</a:t>
            </a:r>
            <a:r>
              <a:rPr lang="ru-RU" sz="1300" dirty="0"/>
              <a:t>Программирование в компьютерных системах</a:t>
            </a:r>
            <a:r>
              <a:rPr lang="ru-RU" sz="13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</a:t>
            </a:r>
            <a:r>
              <a:rPr lang="ru-RU" sz="1300" dirty="0"/>
              <a:t>«Стилистика и искусство визажа</a:t>
            </a:r>
            <a:r>
              <a:rPr lang="ru-RU" sz="13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</a:t>
            </a:r>
            <a:r>
              <a:rPr lang="ru-RU" sz="1300" dirty="0"/>
              <a:t>«Декоративно - прикладное искусство и народные промыслы</a:t>
            </a:r>
            <a:r>
              <a:rPr lang="ru-RU" sz="13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«Операционная деятельность в логистике»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«Парикмахер»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«Портной»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</a:t>
            </a:r>
            <a:r>
              <a:rPr lang="ru-RU" sz="1300" dirty="0"/>
              <a:t>Мастер по обработке цифровой информации</a:t>
            </a:r>
            <a:r>
              <a:rPr lang="ru-RU" sz="13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 </a:t>
            </a:r>
            <a:r>
              <a:rPr lang="ru-RU" sz="1300" dirty="0"/>
              <a:t>«Повар, кондитер</a:t>
            </a:r>
            <a:r>
              <a:rPr lang="ru-RU" sz="1300" dirty="0" smtClean="0"/>
              <a:t>»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«Технология продукции общественного питания»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«Фотограф»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«Монтажник радиоэлектронной аппаратуры и приборов»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300" dirty="0" smtClean="0"/>
              <a:t>«Коммерция (по отраслям)»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539750" y="285750"/>
            <a:ext cx="8099425" cy="40005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solidFill>
                  <a:srgbClr val="0070C0"/>
                </a:solidFill>
              </a:rPr>
              <a:t>Ждём вас на сайте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solidFill>
                  <a:srgbClr val="0070C0"/>
                </a:solidFill>
              </a:rPr>
              <a:t>Областного центра координации профессионального образования Свердловской области</a:t>
            </a:r>
            <a:endParaRPr lang="en-US" altLang="ru-RU" b="1" i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solidFill>
                  <a:srgbClr val="0070C0"/>
                </a:solidFill>
              </a:rPr>
              <a:t> </a:t>
            </a:r>
            <a:r>
              <a:rPr lang="en-US" altLang="ru-RU" b="1" i="1" dirty="0" smtClean="0">
                <a:solidFill>
                  <a:srgbClr val="0070C0"/>
                </a:solidFill>
                <a:hlinkClick r:id="rId2"/>
              </a:rPr>
              <a:t>http://ocrpo-ural.ru/</a:t>
            </a:r>
            <a:endParaRPr lang="ru-RU" altLang="ru-RU" b="1" i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b="1" i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b="1" dirty="0" smtClean="0"/>
              <a:t>Получайте профессию  в колледжах и техникумах Свердловской области</a:t>
            </a:r>
            <a:endParaRPr lang="en-US" altLang="ru-RU" b="1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492500" y="4221163"/>
            <a:ext cx="5543550" cy="2087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altLang="ru-RU" i="1" kern="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altLang="ru-RU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Контакты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Чешко Светлана Леонидовна,</a:t>
            </a:r>
          </a:p>
          <a:p>
            <a:pPr>
              <a:buFontTx/>
              <a:buNone/>
            </a:pPr>
            <a:endParaRPr lang="ru-RU" altLang="ru-RU" smtClean="0"/>
          </a:p>
          <a:p>
            <a:pPr algn="r">
              <a:buFontTx/>
              <a:buNone/>
            </a:pPr>
            <a:r>
              <a:rPr lang="ru-RU" altLang="ru-RU" smtClean="0"/>
              <a:t>           заведующий отделением инклюзивного профессионального образования ГБПОУ СО «Сысертский социально-экономический техникум «Родник»</a:t>
            </a:r>
          </a:p>
          <a:p>
            <a:pPr algn="r">
              <a:buFontTx/>
              <a:buNone/>
            </a:pPr>
            <a:r>
              <a:rPr lang="ru-RU" altLang="ru-RU" smtClean="0"/>
              <a:t>+7 34374 7‑48-38</a:t>
            </a:r>
          </a:p>
          <a:p>
            <a:pPr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193675"/>
            <a:ext cx="3019425" cy="17176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2400" smtClean="0"/>
              <a:t>Где </a:t>
            </a:r>
            <a:r>
              <a:rPr lang="ru-RU" altLang="ru-RU" sz="2400" b="1" i="1" smtClean="0">
                <a:solidFill>
                  <a:srgbClr val="FF9966"/>
                </a:solidFill>
              </a:rPr>
              <a:t>получить информацию </a:t>
            </a:r>
            <a:r>
              <a:rPr lang="ru-RU" altLang="ru-RU" sz="2400" smtClean="0"/>
              <a:t>об образовательной организации?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32113" y="620713"/>
            <a:ext cx="2947987" cy="120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400" kern="0" dirty="0" smtClean="0"/>
              <a:t>Где можно </a:t>
            </a:r>
            <a:r>
              <a:rPr lang="ru-RU" altLang="ru-RU" sz="2400" b="1" i="1" kern="0" dirty="0" smtClean="0">
                <a:solidFill>
                  <a:srgbClr val="FF9966"/>
                </a:solidFill>
              </a:rPr>
              <a:t>попробовать</a:t>
            </a:r>
            <a:r>
              <a:rPr lang="ru-RU" altLang="ru-RU" sz="2400" kern="0" dirty="0" smtClean="0"/>
              <a:t> себя в профессии?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1613" y="962025"/>
            <a:ext cx="2492375" cy="865188"/>
          </a:xfrm>
          <a:prstGeom prst="rect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400" kern="0" dirty="0" smtClean="0"/>
              <a:t>Где </a:t>
            </a:r>
            <a:r>
              <a:rPr lang="ru-RU" altLang="ru-RU" sz="2400" b="1" i="1" kern="0" dirty="0" smtClean="0">
                <a:solidFill>
                  <a:srgbClr val="FF9966"/>
                </a:solidFill>
              </a:rPr>
              <a:t>узнать</a:t>
            </a:r>
            <a:r>
              <a:rPr lang="ru-RU" altLang="ru-RU" sz="2400" kern="0" dirty="0" smtClean="0">
                <a:solidFill>
                  <a:srgbClr val="FF9966"/>
                </a:solidFill>
              </a:rPr>
              <a:t> </a:t>
            </a:r>
            <a:r>
              <a:rPr lang="ru-RU" altLang="ru-RU" sz="2400" kern="0" dirty="0" smtClean="0"/>
              <a:t>о профессии?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060450" y="1909763"/>
            <a:ext cx="647700" cy="593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81463" y="1938338"/>
            <a:ext cx="647700" cy="593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45350" y="1995488"/>
            <a:ext cx="647700" cy="59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2725" y="2540000"/>
            <a:ext cx="2343150" cy="1609725"/>
          </a:xfrm>
          <a:prstGeom prst="rect">
            <a:avLst/>
          </a:prstGeom>
          <a:solidFill>
            <a:srgbClr val="FF9966"/>
          </a:solidFill>
          <a:ln cmpd="sng">
            <a:solidFill>
              <a:schemeClr val="bg1"/>
            </a:solidFill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400" kern="0" dirty="0" smtClean="0"/>
              <a:t>«Банк профессий на 2015-2016 учебный год»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44813" y="2590800"/>
            <a:ext cx="3024187" cy="1568450"/>
          </a:xfrm>
          <a:prstGeom prst="rect">
            <a:avLst/>
          </a:prstGeom>
          <a:solidFill>
            <a:srgbClr val="FF9966"/>
          </a:solidFill>
          <a:ln cmpd="sng">
            <a:solidFill>
              <a:schemeClr val="bg1"/>
            </a:solidFill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400" kern="0" dirty="0" smtClean="0"/>
              <a:t>«Информационная база программ для школьников»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316663" y="2711450"/>
            <a:ext cx="2503487" cy="1438275"/>
          </a:xfrm>
          <a:prstGeom prst="rect">
            <a:avLst/>
          </a:prstGeom>
          <a:solidFill>
            <a:srgbClr val="FF9966"/>
          </a:solidFill>
          <a:ln cmpd="sng">
            <a:solidFill>
              <a:schemeClr val="bg1"/>
            </a:solidFill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400" kern="0" dirty="0" smtClean="0"/>
              <a:t>«График Дней открытых дверей»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76600" y="5262563"/>
            <a:ext cx="5751513" cy="1220787"/>
          </a:xfrm>
          <a:prstGeom prst="rect">
            <a:avLst/>
          </a:prstGeom>
          <a:solidFill>
            <a:srgbClr val="FFFF99"/>
          </a:solidFill>
          <a:ln cmpd="sng">
            <a:solidFill>
              <a:schemeClr val="bg1"/>
            </a:solidFill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400" b="1" kern="0" dirty="0" smtClean="0"/>
              <a:t>Сайт ОЦКПО СО</a:t>
            </a:r>
          </a:p>
          <a:p>
            <a:pPr marL="0" indent="0" algn="ctr">
              <a:buFontTx/>
              <a:buNone/>
              <a:defRPr/>
            </a:pPr>
            <a:r>
              <a:rPr lang="ru-RU" altLang="ru-RU" sz="1800" kern="0" dirty="0" smtClean="0"/>
              <a:t>Материалы / </a:t>
            </a:r>
            <a:r>
              <a:rPr lang="ru-RU" altLang="ru-RU" sz="1800" kern="0" dirty="0" err="1" smtClean="0"/>
              <a:t>Профориентационная</a:t>
            </a:r>
            <a:r>
              <a:rPr lang="ru-RU" altLang="ru-RU" sz="1800" kern="0" dirty="0" smtClean="0"/>
              <a:t> деятельность</a:t>
            </a:r>
          </a:p>
          <a:p>
            <a:pPr marL="0" indent="0" algn="ctr">
              <a:buFontTx/>
              <a:buNone/>
              <a:defRPr/>
            </a:pPr>
            <a:r>
              <a:rPr lang="en-US" altLang="ru-RU" sz="2400" kern="0" dirty="0" smtClean="0">
                <a:hlinkClick r:id="rId2"/>
              </a:rPr>
              <a:t>http://ocrpo-ural.ru/</a:t>
            </a:r>
            <a:r>
              <a:rPr lang="ru-RU" altLang="ru-RU" sz="2400" kern="0" dirty="0" smtClean="0"/>
              <a:t> 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951288" y="393700"/>
            <a:ext cx="1112838" cy="8624887"/>
          </a:xfrm>
          <a:prstGeom prst="leftBrace">
            <a:avLst>
              <a:gd name="adj1" fmla="val 8333"/>
              <a:gd name="adj2" fmla="val 50144"/>
            </a:avLst>
          </a:prstGeom>
          <a:noFill/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Банк профессий на 2015-2016 учебный год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58775" y="1700213"/>
            <a:ext cx="8569325" cy="100806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i="1" smtClean="0"/>
              <a:t>Банк профессий выполнен в формате </a:t>
            </a:r>
            <a:r>
              <a:rPr lang="en-US" altLang="ru-RU" sz="2000" i="1" smtClean="0"/>
              <a:t>pdf</a:t>
            </a:r>
            <a:r>
              <a:rPr lang="ru-RU" altLang="ru-RU" sz="2000" i="1" smtClean="0"/>
              <a:t>, открывается при помощи бесплатных программ, например: </a:t>
            </a:r>
            <a:r>
              <a:rPr lang="en-US" altLang="ru-RU" sz="2000" i="1" smtClean="0"/>
              <a:t>Adobe Reader</a:t>
            </a:r>
            <a:r>
              <a:rPr lang="ru-RU" altLang="ru-RU" sz="2000" i="1" smtClean="0"/>
              <a:t>, </a:t>
            </a:r>
            <a:r>
              <a:rPr lang="en-US" altLang="ru-RU" sz="2000" i="1" smtClean="0"/>
              <a:t>Foxit Reader</a:t>
            </a:r>
            <a:r>
              <a:rPr lang="ru-RU" altLang="ru-RU" sz="2000" i="1" smtClean="0"/>
              <a:t>, </a:t>
            </a:r>
            <a:r>
              <a:rPr lang="en-US" altLang="ru-RU" sz="2000" i="1" smtClean="0"/>
              <a:t>WinScan2PDF</a:t>
            </a:r>
            <a:r>
              <a:rPr lang="ru-RU" altLang="ru-RU" sz="2000" i="1" smtClean="0"/>
              <a:t>, </a:t>
            </a:r>
            <a:r>
              <a:rPr lang="en-US" altLang="ru-RU" sz="2000" i="1" smtClean="0"/>
              <a:t>PDFCreator</a:t>
            </a:r>
            <a:r>
              <a:rPr lang="ru-RU" altLang="ru-RU" sz="2000" i="1" smtClean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09588" y="2976563"/>
            <a:ext cx="2879725" cy="163195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000" kern="0" dirty="0" smtClean="0"/>
              <a:t>Описание профессий.</a:t>
            </a:r>
            <a:endParaRPr lang="ru-RU" sz="2000" kern="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635375" y="2995613"/>
            <a:ext cx="2520950" cy="309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kern="0" dirty="0" smtClean="0"/>
              <a:t>По каждой профессии указано, в каком </a:t>
            </a:r>
            <a:r>
              <a:rPr lang="ru-RU" sz="2000" kern="0" dirty="0"/>
              <a:t>техникуме и </a:t>
            </a:r>
            <a:r>
              <a:rPr lang="ru-RU" sz="2000" kern="0" dirty="0" smtClean="0"/>
              <a:t>колледже можно получить образование.</a:t>
            </a:r>
            <a:endParaRPr lang="ru-RU" sz="2000" kern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516688" y="2995613"/>
            <a:ext cx="2519362" cy="317023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000" kern="0" dirty="0" smtClean="0"/>
              <a:t>Контактная информация,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000" kern="0" dirty="0" smtClean="0"/>
              <a:t>ссылки на сайты профессиональных образовательных организаций Свердловской области.</a:t>
            </a:r>
            <a:endParaRPr lang="ru-RU" sz="2000" kern="0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484438" y="3605213"/>
            <a:ext cx="1368425" cy="93980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10800000">
            <a:off x="5862638" y="5205413"/>
            <a:ext cx="1368425" cy="938212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Информационная база программ для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31670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i="1" dirty="0"/>
              <a:t>Информационная база выполнена в формате </a:t>
            </a:r>
            <a:r>
              <a:rPr lang="ru-RU" sz="2000" i="1" dirty="0" err="1"/>
              <a:t>Excel</a:t>
            </a:r>
            <a:r>
              <a:rPr lang="ru-RU" sz="2000" i="1" dirty="0" smtClean="0"/>
              <a:t>.</a:t>
            </a: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ru-RU" sz="10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 smtClean="0"/>
              <a:t>Программы, которые реализуются в техникумах и колледжах для школьников в 2015-2016 учебном году:</a:t>
            </a:r>
          </a:p>
          <a:p>
            <a:pPr algn="just">
              <a:defRPr/>
            </a:pPr>
            <a:r>
              <a:rPr lang="ru-RU" sz="2000" dirty="0" smtClean="0"/>
              <a:t>Программы </a:t>
            </a:r>
            <a:r>
              <a:rPr lang="ru-RU" sz="2000" dirty="0" err="1" smtClean="0"/>
              <a:t>предпрофильного</a:t>
            </a:r>
            <a:r>
              <a:rPr lang="ru-RU" sz="2000" dirty="0" smtClean="0"/>
              <a:t> обучения (для учащихся с 5 по 9 классы).</a:t>
            </a:r>
          </a:p>
          <a:p>
            <a:pPr algn="just">
              <a:defRPr/>
            </a:pPr>
            <a:r>
              <a:rPr lang="ru-RU" sz="2000" dirty="0" smtClean="0"/>
              <a:t>Программы профильного обучения (для учащихся 10 и 11 классов).</a:t>
            </a:r>
          </a:p>
          <a:p>
            <a:pPr algn="just">
              <a:defRPr/>
            </a:pPr>
            <a:r>
              <a:rPr lang="ru-RU" sz="2000" dirty="0" smtClean="0"/>
              <a:t>Программы профессиональных проб.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45500" cy="1655763"/>
          </a:xfrm>
        </p:spPr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График Дней открытых дверей</a:t>
            </a:r>
            <a:br>
              <a:rPr lang="ru-RU" altLang="ru-RU" smtClean="0">
                <a:solidFill>
                  <a:srgbClr val="0070C0"/>
                </a:solidFill>
              </a:rPr>
            </a:br>
            <a:r>
              <a:rPr lang="ru-RU" altLang="ru-RU" sz="2000" smtClean="0"/>
              <a:t> (на примере одной из образовательной организации)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600" i="1" smtClean="0"/>
              <a:t>График Дней открытых дверей выполнен в формате </a:t>
            </a:r>
            <a:r>
              <a:rPr lang="en-US" altLang="ru-RU" sz="1600" i="1" smtClean="0"/>
              <a:t>Word</a:t>
            </a:r>
            <a:r>
              <a:rPr lang="ru-RU" altLang="ru-RU" sz="1600" i="1" smtClean="0"/>
              <a:t>.</a:t>
            </a:r>
            <a:r>
              <a:rPr lang="ru-RU" altLang="ru-RU" sz="1400" i="1" smtClean="0"/>
              <a:t/>
            </a:r>
            <a:br>
              <a:rPr lang="ru-RU" altLang="ru-RU" sz="1400" i="1" smtClean="0"/>
            </a:br>
            <a:r>
              <a:rPr lang="ru-RU" altLang="ru-RU" sz="1400" i="1" smtClean="0"/>
              <a:t/>
            </a:r>
            <a:br>
              <a:rPr lang="ru-RU" altLang="ru-RU" sz="1400" i="1" smtClean="0"/>
            </a:br>
            <a:r>
              <a:rPr lang="ru-RU" altLang="ru-RU" sz="1400" smtClean="0">
                <a:solidFill>
                  <a:srgbClr val="FF0000"/>
                </a:solidFill>
              </a:rPr>
              <a:t>День открытых дверей – это день, когда все желающие приглашаются в учебное заведение </a:t>
            </a:r>
            <a:br>
              <a:rPr lang="ru-RU" altLang="ru-RU" sz="1400" smtClean="0">
                <a:solidFill>
                  <a:srgbClr val="FF0000"/>
                </a:solidFill>
              </a:rPr>
            </a:br>
            <a:r>
              <a:rPr lang="ru-RU" altLang="ru-RU" sz="1400" smtClean="0">
                <a:solidFill>
                  <a:srgbClr val="FF0000"/>
                </a:solidFill>
              </a:rPr>
              <a:t>(в нашем случае техникум или колледж) для ознакомления с ним. </a:t>
            </a:r>
            <a:br>
              <a:rPr lang="ru-RU" altLang="ru-RU" sz="1400" smtClean="0">
                <a:solidFill>
                  <a:srgbClr val="FF0000"/>
                </a:solidFill>
              </a:rPr>
            </a:br>
            <a:endParaRPr lang="ru-RU" altLang="ru-RU" sz="140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2420938"/>
          <a:ext cx="8713788" cy="432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образовательной организации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Планируемые даты проведения Дней открытых дверей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и адрес проведения Дней открытых дверей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ФИО, контактный телефон, электронная почта ответственного за 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Уральский колледж бизнеса, управления и технологии красоты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ноября 2015г.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декабря 2015г.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января 2016г.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февраля 2016г.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марта 2016г.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апреля 2016г.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г.Екатеринбург, пер. Саранинский, 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Брагина Светлана Павловна,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Braginappc@mail.ru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C:\Users\User\Desktop\Вебинар 16.10.15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C:\Users\User\Desktop\Вебинар 16.10.15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5" descr="C:\Users\User\Desktop\Вебинар 16.10.15\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altLang="ru-RU" sz="3200" smtClean="0"/>
              <a:t>Виртуальные экскурсии на сайте </a:t>
            </a:r>
            <a:r>
              <a:rPr lang="en-US" altLang="ru-RU" sz="3200" smtClean="0">
                <a:hlinkClick r:id="rId2"/>
              </a:rPr>
              <a:t>http://ocrpo-ural.ru/documenti/informatsiya-dlya-shkolnikov/</a:t>
            </a:r>
            <a:r>
              <a:rPr lang="ru-RU" altLang="ru-RU" sz="3200" smtClean="0"/>
              <a:t>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043863" cy="4197350"/>
          </a:xfrm>
        </p:spPr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 algn="ctr">
              <a:buFontTx/>
              <a:buNone/>
            </a:pPr>
            <a:r>
              <a:rPr lang="ru-RU" altLang="ru-RU" smtClean="0"/>
              <a:t>Познакомят с колледжами и техникумами Свердловской области</a:t>
            </a:r>
          </a:p>
          <a:p>
            <a:pPr>
              <a:buFontTx/>
              <a:buNone/>
            </a:pPr>
            <a:r>
              <a:rPr lang="ru-RU" altLang="ru-RU" smtClean="0"/>
              <a:t>            </a:t>
            </a:r>
            <a:r>
              <a:rPr lang="ru-RU" altLang="ru-RU" u="sng" smtClean="0"/>
              <a:t>Материалы</a:t>
            </a:r>
            <a:r>
              <a:rPr lang="ru-RU" altLang="ru-RU" smtClean="0"/>
              <a:t> – </a:t>
            </a:r>
            <a:r>
              <a:rPr lang="ru-RU" altLang="ru-RU" u="sng" smtClean="0"/>
              <a:t>Информация для   школьников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571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Diseño predeterminado</vt:lpstr>
      <vt:lpstr>Выбор профессии </vt:lpstr>
      <vt:lpstr>Презентация PowerPoint</vt:lpstr>
      <vt:lpstr>Банк профессий на 2015-2016 учебный год</vt:lpstr>
      <vt:lpstr>Информационная база программ для школьников</vt:lpstr>
      <vt:lpstr>График Дней открытых дверей  (на примере одной из образовательной организации)  График Дней открытых дверей выполнен в формате Word.  День открытых дверей – это день, когда все желающие приглашаются в учебное заведение  (в нашем случае техникум или колледж) для ознакомления с ним.  </vt:lpstr>
      <vt:lpstr>Презентация PowerPoint</vt:lpstr>
      <vt:lpstr>Презентация PowerPoint</vt:lpstr>
      <vt:lpstr>Презентация PowerPoint</vt:lpstr>
      <vt:lpstr>Виртуальные экскурсии на сайте http://ocrpo-ural.ru/documenti/informatsiya-dlya-shkolnikov/ </vt:lpstr>
      <vt:lpstr>Реализация комплексной программы Свердловской области «Доступная среда» на 2014-2015 годы, утвержденной Постановлением Правительства Свердловской области от 22.01.2014 № 23-ПП</vt:lpstr>
      <vt:lpstr>Адаптированные образовательные программы</vt:lpstr>
      <vt:lpstr>Адаптированные образовательные программы</vt:lpstr>
      <vt:lpstr>Адаптированные образовательные программы</vt:lpstr>
      <vt:lpstr>Презентация PowerPoint</vt:lpstr>
      <vt:lpstr>Контакты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749</cp:revision>
  <dcterms:created xsi:type="dcterms:W3CDTF">2010-05-23T14:28:12Z</dcterms:created>
  <dcterms:modified xsi:type="dcterms:W3CDTF">2017-02-14T10:43:28Z</dcterms:modified>
</cp:coreProperties>
</file>