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CCCC"/>
    <a:srgbClr val="00FFFF"/>
    <a:srgbClr val="660033"/>
    <a:srgbClr val="99FF33"/>
    <a:srgbClr val="FFFFCC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60"/>
  </p:normalViewPr>
  <p:slideViewPr>
    <p:cSldViewPr>
      <p:cViewPr>
        <p:scale>
          <a:sx n="66" d="100"/>
          <a:sy n="66" d="100"/>
        </p:scale>
        <p:origin x="-2982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0FA1-DAC9-4F24-A48F-3A0C275E8903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F67F-1486-4752-BD9B-B1CD0CAC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2885-432F-4161-B3DE-D03BBD7C833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EEC0-FA83-4046-8824-940DE312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03AC-729C-4125-A235-BE54E02E3257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E09B-5D0C-49FF-85F7-9EF1A4AD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1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5C917-0194-4352-BDE3-413248EEBB75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1E52-1049-4FC3-AE4C-5E12E9791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A94A-237E-464C-AC3F-6A6CB2B540A1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E862-F3F0-465D-AE11-A2DD870A3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D72E-C6EA-4C34-BA4D-5C2948FC3F93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DFC7-D194-4A81-BDA5-5D368266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ADCD-3EC5-4397-BF0F-586D9A89481D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3719-6CD9-4F08-9617-DC18A9AA2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DBD4-EF0B-4B7D-80EB-01AC675249C0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A5E8-8E19-4B00-9835-7A4465F1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9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57AD-A1CE-4FAA-BA53-97487B5907C6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25F9-26BF-4E44-A839-091B42F5B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5FCD-BFC7-4BFB-A770-40DBDC53D0B2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9357-6DCC-4121-945C-88F3BB344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1DDB-ABED-4DD4-A1D3-D4076F0C27F3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1A58-8505-46D9-8F6B-39BC245C9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BA077D-D14E-4CCD-84F8-C15E2C9ED72D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65C13-824E-4717-9240-BDBCDC291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66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FF0000"/>
                </a:solidFill>
                <a:latin typeface="Arial Narrow" pitchFamily="34" charset="0"/>
              </a:rPr>
              <a:t>Моё домашнее животное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2057400"/>
            <a:ext cx="4800600" cy="1295400"/>
          </a:xfrm>
        </p:spPr>
        <p:txBody>
          <a:bodyPr/>
          <a:lstStyle/>
          <a:p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Абрамовских Ксюша</a:t>
            </a:r>
          </a:p>
          <a:p>
            <a:r>
              <a:rPr lang="ru-RU" altLang="ru-RU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3А класс</a:t>
            </a:r>
          </a:p>
          <a:p>
            <a:pPr eaLnBrk="1" hangingPunct="1"/>
            <a:endParaRPr lang="ru-RU" altLang="ru-RU" b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Рисунок 7" descr="IMG_1654_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143000" y="228600"/>
            <a:ext cx="5943600" cy="5715000"/>
          </a:xfrm>
          <a:prstGeom prst="verticalScroll">
            <a:avLst/>
          </a:prstGeom>
          <a:solidFill>
            <a:srgbClr val="FF99FF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3075" name="Содержимое 3"/>
          <p:cNvSpPr>
            <a:spLocks noGrp="1"/>
          </p:cNvSpPr>
          <p:nvPr>
            <p:ph idx="1"/>
          </p:nvPr>
        </p:nvSpPr>
        <p:spPr>
          <a:xfrm>
            <a:off x="228600" y="5943600"/>
            <a:ext cx="8915400" cy="609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/>
              <a:t>У нас дома живет собака. Собаку зовут Анелла.</a:t>
            </a:r>
          </a:p>
        </p:txBody>
      </p:sp>
      <p:pic>
        <p:nvPicPr>
          <p:cNvPr id="3076" name="Рисунок 5" descr="IMG_16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90600"/>
            <a:ext cx="4489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5943600"/>
            <a:ext cx="816454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Анелле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2 года. Она очень красивая. </a:t>
            </a:r>
          </a:p>
        </p:txBody>
      </p:sp>
      <p:pic>
        <p:nvPicPr>
          <p:cNvPr id="4099" name="Picture 6" descr="C:\Users\986C~1\AppData\Local\Temp\FullSizeRender.jpg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Мои документы\Мои рисунки\Мульт. Смешарика\смешарики\8_velosiped_1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Скругленный прямоугольник 7"/>
          <p:cNvSpPr/>
          <p:nvPr/>
        </p:nvSpPr>
        <p:spPr>
          <a:xfrm flipV="1">
            <a:off x="7239000" y="0"/>
            <a:ext cx="1905000" cy="1143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Рисунок 4" descr="FullSizeRender_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 descr="FullSizeRender_0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514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400" y="5534561"/>
            <a:ext cx="6934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Анелла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любит гулять на улице и ловить насекомых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олна 11"/>
          <p:cNvSpPr/>
          <p:nvPr/>
        </p:nvSpPr>
        <p:spPr>
          <a:xfrm>
            <a:off x="990600" y="304800"/>
            <a:ext cx="7010400" cy="1752600"/>
          </a:xfrm>
          <a:prstGeom prst="wave">
            <a:avLst>
              <a:gd name="adj1" fmla="val 12500"/>
              <a:gd name="adj2" fmla="val -40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InflateBottom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762000"/>
            <a:ext cx="5867400" cy="923330"/>
          </a:xfrm>
          <a:prstGeom prst="rect">
            <a:avLst/>
          </a:prstGeom>
          <a:noFill/>
        </p:spPr>
        <p:txBody>
          <a:bodyPr wrap="none">
            <a:prstTxWarp prst="textCurveDown">
              <a:avLst>
                <a:gd name="adj" fmla="val 4154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Я играю с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Анеллой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в игрушки</a:t>
            </a:r>
          </a:p>
        </p:txBody>
      </p:sp>
      <p:pic>
        <p:nvPicPr>
          <p:cNvPr id="6148" name="Picture 6" descr="C:\Users\986C~1\AppData\Local\Temp\FullSizeRender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6372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6"/>
          <p:cNvSpPr>
            <a:spLocks noGrp="1"/>
          </p:cNvSpPr>
          <p:nvPr>
            <p:ph idx="1"/>
          </p:nvPr>
        </p:nvSpPr>
        <p:spPr>
          <a:xfrm>
            <a:off x="381000" y="5791200"/>
            <a:ext cx="8610600" cy="792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с мамой сшили Анелле красивое платье</a:t>
            </a:r>
          </a:p>
        </p:txBody>
      </p:sp>
      <p:pic>
        <p:nvPicPr>
          <p:cNvPr id="7171" name="Picture 6" descr="C:\Users\986C~1\AppData\Local\Temp\IMG_1617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994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</a:rPr>
              <a:t>Глазной переулок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228600" y="304800"/>
            <a:ext cx="8229600" cy="2895600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   </a:t>
            </a:r>
            <a:r>
              <a:rPr lang="ru-RU" sz="2800" b="1" dirty="0" err="1">
                <a:solidFill>
                  <a:srgbClr val="002060"/>
                </a:solidFill>
              </a:rPr>
              <a:t>Анелла</a:t>
            </a:r>
            <a:r>
              <a:rPr lang="ru-RU" sz="2800" b="1" dirty="0">
                <a:solidFill>
                  <a:srgbClr val="002060"/>
                </a:solidFill>
              </a:rPr>
              <a:t> любит кушать яблоки, морковку, сыр. Мама варит ей кашу с мясом. Папа покупает </a:t>
            </a:r>
            <a:r>
              <a:rPr lang="ru-RU" sz="2800" b="1" dirty="0" err="1">
                <a:solidFill>
                  <a:srgbClr val="002060"/>
                </a:solidFill>
              </a:rPr>
              <a:t>Анелле</a:t>
            </a:r>
            <a:r>
              <a:rPr lang="ru-RU" sz="2800" b="1" dirty="0">
                <a:solidFill>
                  <a:srgbClr val="002060"/>
                </a:solidFill>
              </a:rPr>
              <a:t> корм в баночках.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6" name="Picture 6" descr="C:\Users\986C~1\AppData\Local\Temp\IMG_1657.JP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4181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62000" y="4800600"/>
            <a:ext cx="7391400" cy="1524000"/>
          </a:xfrm>
          <a:prstGeom prst="horizontalScroll">
            <a:avLst/>
          </a:prstGeom>
          <a:solidFill>
            <a:schemeClr val="bg1"/>
          </a:solidFill>
          <a:ln w="6032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99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3288" y="5181600"/>
            <a:ext cx="6982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Я люблю свою собаку</a:t>
            </a:r>
          </a:p>
        </p:txBody>
      </p:sp>
      <p:pic>
        <p:nvPicPr>
          <p:cNvPr id="9222" name="Picture 7" descr="C:\Users\986C~1\AppData\Local\Temp\IMG_1654.JPG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471738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C:\Users\986C~1\AppData\Local\Temp\IMG_1618.JP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571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C:\Users\986C~1\AppData\Local\Temp\FullSizeRender.jpg-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28600"/>
            <a:ext cx="3143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Arial Narrow</vt:lpstr>
      <vt:lpstr>Times New Roman</vt:lpstr>
      <vt:lpstr>Arial Unicode MS</vt:lpstr>
      <vt:lpstr>Monotype Corsiva</vt:lpstr>
      <vt:lpstr>Office Theme</vt:lpstr>
      <vt:lpstr>Моё домашнее животное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Глазной переулок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страну здоровья со Смешариками!</dc:title>
  <dc:creator>Галина</dc:creator>
  <cp:lastModifiedBy>Perceptron</cp:lastModifiedBy>
  <cp:revision>60</cp:revision>
  <dcterms:modified xsi:type="dcterms:W3CDTF">2015-04-16T19:36:34Z</dcterms:modified>
</cp:coreProperties>
</file>