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12.3.15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59C4C7-387F-4734-B2F8-384E53B093F8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12.3.15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ACEEA6-A235-408F-B0C7-67D217EE88B4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8B8B8B"/>
                </a:solidFill>
                <a:latin typeface="Calibri"/>
              </a:rPr>
              <a:t>12.3.15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2ABEF3A-6883-465D-9DFC-116A7D87C8EB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М.В. Нестеров в судьбе Башкортостана и России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00" y="4291560"/>
            <a:ext cx="3714480" cy="2566080"/>
          </a:xfrm>
          <a:prstGeom prst="rect">
            <a:avLst/>
          </a:prstGeom>
        </p:spPr>
      </p:pic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Картины исполненные в г. Уфа</a:t>
            </a:r>
            <a:endParaRPr/>
          </a:p>
        </p:txBody>
      </p:sp>
      <p:pic>
        <p:nvPicPr>
          <p:cNvPr id="148" name="Содержимо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1285920"/>
            <a:ext cx="3500280" cy="2928600"/>
          </a:xfrm>
          <a:prstGeom prst="rect">
            <a:avLst/>
          </a:prstGeom>
        </p:spPr>
      </p:pic>
      <p:pic>
        <p:nvPicPr>
          <p:cNvPr id="149" name="Содержимое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60" y="2795400"/>
            <a:ext cx="2356920" cy="3490920"/>
          </a:xfrm>
          <a:prstGeom prst="rect">
            <a:avLst/>
          </a:prstGeom>
        </p:spPr>
      </p:pic>
      <p:pic>
        <p:nvPicPr>
          <p:cNvPr id="150" name="Содержимое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160" y="1500120"/>
            <a:ext cx="1846080" cy="3337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Картина А.Э. Тюлькина 
«На родине Нестерова»</a:t>
            </a:r>
            <a:endParaRPr/>
          </a:p>
        </p:txBody>
      </p:sp>
      <p:pic>
        <p:nvPicPr>
          <p:cNvPr id="152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080" y="1357200"/>
            <a:ext cx="5654160" cy="5092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-428760" y="35712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гимназия</a:t>
            </a:r>
            <a:endParaRPr/>
          </a:p>
        </p:txBody>
      </p:sp>
      <p:pic>
        <p:nvPicPr>
          <p:cNvPr id="154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60" y="1857240"/>
            <a:ext cx="4440240" cy="3306600"/>
          </a:xfrm>
          <a:prstGeom prst="rect">
            <a:avLst/>
          </a:prstGeom>
        </p:spPr>
      </p:pic>
      <p:pic>
        <p:nvPicPr>
          <p:cNvPr id="15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60" y="1071720"/>
            <a:ext cx="3506400" cy="1999800"/>
          </a:xfrm>
          <a:prstGeom prst="rect">
            <a:avLst/>
          </a:prstGeom>
        </p:spPr>
      </p:pic>
      <p:pic>
        <p:nvPicPr>
          <p:cNvPr id="156" name="Содержимое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760" y="3303720"/>
            <a:ext cx="1457280" cy="2975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Книги искусствоведа С.Н. Дурылина</a:t>
            </a:r>
            <a:endParaRPr/>
          </a:p>
        </p:txBody>
      </p:sp>
      <p:pic>
        <p:nvPicPr>
          <p:cNvPr id="158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40" y="1357200"/>
            <a:ext cx="6034320" cy="4525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Стенд музея «История школы»</a:t>
            </a:r>
            <a:endParaRPr/>
          </a:p>
        </p:txBody>
      </p:sp>
      <p:pic>
        <p:nvPicPr>
          <p:cNvPr id="160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840" y="1600200"/>
            <a:ext cx="6034320" cy="33285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Альбом с дарственной надписью отцу</a:t>
            </a:r>
            <a:endParaRPr/>
          </a:p>
        </p:txBody>
      </p:sp>
      <p:pic>
        <p:nvPicPr>
          <p:cNvPr id="162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200" y="3429000"/>
            <a:ext cx="3999960" cy="2999880"/>
          </a:xfrm>
          <a:prstGeom prst="rect">
            <a:avLst/>
          </a:prstGeom>
        </p:spPr>
      </p:pic>
      <p:pic>
        <p:nvPicPr>
          <p:cNvPr id="163" name="Содержимое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60" y="1643040"/>
            <a:ext cx="4285800" cy="3214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Материалы музея</a:t>
            </a:r>
            <a:endParaRPr/>
          </a:p>
        </p:txBody>
      </p:sp>
      <p:pic>
        <p:nvPicPr>
          <p:cNvPr id="165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840" y="1600200"/>
            <a:ext cx="6034320" cy="45255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Эскизы художника разных лет</a:t>
            </a:r>
            <a:endParaRPr/>
          </a:p>
        </p:txBody>
      </p:sp>
      <p:pic>
        <p:nvPicPr>
          <p:cNvPr id="167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1760" y="2214360"/>
            <a:ext cx="5000400" cy="3571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Потерянная картина М.В. Нестерова</a:t>
            </a:r>
            <a:endParaRPr/>
          </a:p>
        </p:txBody>
      </p:sp>
      <p:pic>
        <p:nvPicPr>
          <p:cNvPr id="169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840" y="1600200"/>
            <a:ext cx="6034320" cy="45255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Дарственная книга с подписью дочери и внучки</a:t>
            </a:r>
            <a:endParaRPr/>
          </a:p>
        </p:txBody>
      </p:sp>
      <p:pic>
        <p:nvPicPr>
          <p:cNvPr id="171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93800" y="2678400"/>
            <a:ext cx="4285800" cy="3214440"/>
          </a:xfrm>
          <a:prstGeom prst="rect">
            <a:avLst/>
          </a:prstGeom>
        </p:spPr>
      </p:pic>
      <p:pic>
        <p:nvPicPr>
          <p:cNvPr id="172" name="Содержимое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8080" y="2556360"/>
            <a:ext cx="4451400" cy="3338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15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5840"/>
            <a:ext cx="4665960" cy="63637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Экспонат музея</a:t>
            </a:r>
            <a:endParaRPr/>
          </a:p>
        </p:txBody>
      </p:sp>
      <p:pic>
        <p:nvPicPr>
          <p:cNvPr id="174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160" y="2324160"/>
            <a:ext cx="4879800" cy="3659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Башкирский государственный художественный музей 
им. М.В. Нестерова</a:t>
            </a:r>
            <a:endParaRPr/>
          </a:p>
        </p:txBody>
      </p:sp>
      <p:pic>
        <p:nvPicPr>
          <p:cNvPr id="176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7080" y="1624680"/>
            <a:ext cx="6992280" cy="4661280"/>
          </a:xfrm>
          <a:prstGeom prst="rect">
            <a:avLst/>
          </a:prstGeom>
          <a:ln w="38160" cap="rnd">
            <a:solidFill>
              <a:srgbClr val="1F497D"/>
            </a:solidFill>
            <a:custDash>
              <a:ds d="106000" sp="106000"/>
            </a:custDash>
            <a:rou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700">
                <a:solidFill>
                  <a:srgbClr val="000000"/>
                </a:solidFill>
                <a:latin typeface="Calibri"/>
              </a:rPr>
              <a:t>Почтовые марки, художественный штемпель на конверте, монета, открытка – фасад здания Башкирского государственного музея им. М.В. Нестерова</a:t>
            </a:r>
            <a:endParaRPr/>
          </a:p>
        </p:txBody>
      </p:sp>
      <p:pic>
        <p:nvPicPr>
          <p:cNvPr id="178" name="Содержимое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00" y="1571760"/>
            <a:ext cx="2142720" cy="1897560"/>
          </a:xfrm>
          <a:prstGeom prst="rect">
            <a:avLst/>
          </a:prstGeom>
        </p:spPr>
      </p:pic>
      <p:pic>
        <p:nvPicPr>
          <p:cNvPr id="179" name="Содержимое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760" y="1714320"/>
            <a:ext cx="2307240" cy="1634400"/>
          </a:xfrm>
          <a:prstGeom prst="rect">
            <a:avLst/>
          </a:prstGeom>
        </p:spPr>
      </p:pic>
      <p:pic>
        <p:nvPicPr>
          <p:cNvPr id="180" name="Содержимое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785960"/>
            <a:ext cx="2428560" cy="1984320"/>
          </a:xfrm>
          <a:prstGeom prst="rect">
            <a:avLst/>
          </a:prstGeom>
        </p:spPr>
      </p:pic>
      <p:pic>
        <p:nvPicPr>
          <p:cNvPr id="181" name="Содержимое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920" y="4000680"/>
            <a:ext cx="2428560" cy="2428560"/>
          </a:xfrm>
          <a:prstGeom prst="rect">
            <a:avLst/>
          </a:prstGeom>
        </p:spPr>
      </p:pic>
      <p:pic>
        <p:nvPicPr>
          <p:cNvPr id="182" name="Содержимое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800" y="4143240"/>
            <a:ext cx="3071520" cy="2138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Новое здание музея  М.В. Нестерова</a:t>
            </a:r>
            <a:endParaRPr/>
          </a:p>
        </p:txBody>
      </p:sp>
      <p:pic>
        <p:nvPicPr>
          <p:cNvPr id="184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60" y="1285920"/>
            <a:ext cx="6034320" cy="4525560"/>
          </a:xfrm>
          <a:prstGeom prst="rect">
            <a:avLst/>
          </a:prstGeom>
        </p:spPr>
      </p:pic>
      <p:pic>
        <p:nvPicPr>
          <p:cNvPr id="185" name="Содержимое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80" y="3857760"/>
            <a:ext cx="3428640" cy="2571480"/>
          </a:xfrm>
          <a:prstGeom prst="rect">
            <a:avLst/>
          </a:prstGeom>
        </p:spPr>
      </p:pic>
      <p:pic>
        <p:nvPicPr>
          <p:cNvPr id="186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500120"/>
            <a:ext cx="1258920" cy="22172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Спасибо за внимание!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8B8B8B"/>
                </a:solidFill>
                <a:latin typeface="Calibri"/>
              </a:rPr>
              <a:t>      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Памятная доска  на здании гостиницы «Агидель» г. Уфа</a:t>
            </a:r>
            <a:endParaRPr/>
          </a:p>
        </p:txBody>
      </p:sp>
      <p:pic>
        <p:nvPicPr>
          <p:cNvPr id="118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5440" y="1254240"/>
            <a:ext cx="6034320" cy="4096800"/>
          </a:xfrm>
          <a:prstGeom prst="rect">
            <a:avLst/>
          </a:prstGeom>
        </p:spPr>
      </p:pic>
      <p:sp>
        <p:nvSpPr>
          <p:cNvPr id="119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М.В. Нестеров с сестрой</a:t>
            </a:r>
            <a:endParaRPr/>
          </a:p>
        </p:txBody>
      </p:sp>
      <p:pic>
        <p:nvPicPr>
          <p:cNvPr id="121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28920" y="1500120"/>
            <a:ext cx="3879000" cy="4928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214960" y="2714760"/>
            <a:ext cx="311436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Учебник по Культуре Башкортостана</a:t>
            </a:r>
            <a:endParaRPr/>
          </a:p>
        </p:txBody>
      </p:sp>
      <p:pic>
        <p:nvPicPr>
          <p:cNvPr id="123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60" y="714240"/>
            <a:ext cx="4142880" cy="5829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0040" y="2143080"/>
            <a:ext cx="3900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Очерки М.В. Нестерова</a:t>
            </a:r>
            <a:endParaRPr/>
          </a:p>
        </p:txBody>
      </p:sp>
      <p:pic>
        <p:nvPicPr>
          <p:cNvPr id="125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20" y="714240"/>
            <a:ext cx="3723120" cy="5861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Старая Уфа</a:t>
            </a:r>
            <a:endParaRPr/>
          </a:p>
        </p:txBody>
      </p:sp>
      <p:pic>
        <p:nvPicPr>
          <p:cNvPr id="127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0" y="1571760"/>
            <a:ext cx="5074560" cy="2493000"/>
          </a:xfrm>
          <a:prstGeom prst="rect">
            <a:avLst/>
          </a:prstGeom>
        </p:spPr>
      </p:pic>
      <p:pic>
        <p:nvPicPr>
          <p:cNvPr id="128" name="Содержимое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20" y="4082760"/>
            <a:ext cx="5074560" cy="247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30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0" y="285840"/>
            <a:ext cx="1672920" cy="2130120"/>
          </a:xfrm>
          <a:prstGeom prst="rect">
            <a:avLst/>
          </a:prstGeom>
        </p:spPr>
      </p:pic>
      <p:pic>
        <p:nvPicPr>
          <p:cNvPr id="131" name="Содержимое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60" y="285840"/>
            <a:ext cx="1672920" cy="2108160"/>
          </a:xfrm>
          <a:prstGeom prst="rect">
            <a:avLst/>
          </a:prstGeom>
        </p:spPr>
      </p:pic>
      <p:pic>
        <p:nvPicPr>
          <p:cNvPr id="132" name="Содержимое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720" y="285840"/>
            <a:ext cx="1561680" cy="2130120"/>
          </a:xfrm>
          <a:prstGeom prst="rect">
            <a:avLst/>
          </a:prstGeom>
        </p:spPr>
      </p:pic>
      <p:pic>
        <p:nvPicPr>
          <p:cNvPr id="133" name="Содержимое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760" y="285840"/>
            <a:ext cx="1562040" cy="2130120"/>
          </a:xfrm>
          <a:prstGeom prst="rect">
            <a:avLst/>
          </a:prstGeom>
        </p:spPr>
      </p:pic>
      <p:pic>
        <p:nvPicPr>
          <p:cNvPr id="134" name="Содержимое 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280" y="2786040"/>
            <a:ext cx="1357560" cy="1915920"/>
          </a:xfrm>
          <a:prstGeom prst="rect">
            <a:avLst/>
          </a:prstGeom>
        </p:spPr>
      </p:pic>
      <p:pic>
        <p:nvPicPr>
          <p:cNvPr id="135" name="Содержимое 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60" y="4929120"/>
            <a:ext cx="1130760" cy="1630080"/>
          </a:xfrm>
          <a:prstGeom prst="rect">
            <a:avLst/>
          </a:prstGeom>
        </p:spPr>
      </p:pic>
      <p:pic>
        <p:nvPicPr>
          <p:cNvPr id="136" name="Содержимое 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80" y="2714760"/>
            <a:ext cx="1281960" cy="1844280"/>
          </a:xfrm>
          <a:prstGeom prst="rect">
            <a:avLst/>
          </a:prstGeom>
        </p:spPr>
      </p:pic>
      <p:pic>
        <p:nvPicPr>
          <p:cNvPr id="137" name="Содержимое 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160" y="4929120"/>
            <a:ext cx="1142640" cy="1573920"/>
          </a:xfrm>
          <a:prstGeom prst="rect">
            <a:avLst/>
          </a:prstGeom>
        </p:spPr>
      </p:pic>
      <p:pic>
        <p:nvPicPr>
          <p:cNvPr id="138" name="Содержимое 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40" y="4927320"/>
            <a:ext cx="1213920" cy="1703520"/>
          </a:xfrm>
          <a:prstGeom prst="rect">
            <a:avLst/>
          </a:prstGeom>
        </p:spPr>
      </p:pic>
      <p:pic>
        <p:nvPicPr>
          <p:cNvPr id="139" name="Содержимое 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60" y="4929120"/>
            <a:ext cx="1240920" cy="1669320"/>
          </a:xfrm>
          <a:prstGeom prst="rect">
            <a:avLst/>
          </a:prstGeom>
        </p:spPr>
      </p:pic>
      <p:pic>
        <p:nvPicPr>
          <p:cNvPr id="140" name="Содержимое 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4929120"/>
            <a:ext cx="1376280" cy="1622520"/>
          </a:xfrm>
          <a:prstGeom prst="rect">
            <a:avLst/>
          </a:prstGeom>
        </p:spPr>
      </p:pic>
      <p:pic>
        <p:nvPicPr>
          <p:cNvPr id="141" name="Содержимое 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680" y="4857840"/>
            <a:ext cx="1282320" cy="1701720"/>
          </a:xfrm>
          <a:prstGeom prst="rect">
            <a:avLst/>
          </a:prstGeom>
        </p:spPr>
      </p:pic>
      <p:pic>
        <p:nvPicPr>
          <p:cNvPr id="142" name="Содержимое 3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20" y="285840"/>
            <a:ext cx="1518480" cy="2130120"/>
          </a:xfrm>
          <a:prstGeom prst="rect">
            <a:avLst/>
          </a:prstGeom>
        </p:spPr>
      </p:pic>
      <p:sp>
        <p:nvSpPr>
          <p:cNvPr id="143" name="CustomShape 2"/>
          <p:cNvSpPr/>
          <p:nvPr/>
        </p:nvSpPr>
        <p:spPr>
          <a:xfrm>
            <a:off x="2428920" y="3143160"/>
            <a:ext cx="3785760" cy="1187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Times New Roman"/>
              </a:rPr>
              <a:t>Художники эпохи М.В. Нестерова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45" name="Содержимое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40" y="1357200"/>
            <a:ext cx="7804440" cy="36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Perceptron</cp:lastModifiedBy>
  <cp:revision>1</cp:revision>
  <dcterms:modified xsi:type="dcterms:W3CDTF">2015-04-16T19:42:53Z</dcterms:modified>
</cp:coreProperties>
</file>