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1"/>
        <p:sld r:id="rId10"/>
        <p:sld r:id="rId12"/>
        <p:sld r:id="rId13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543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9450C-AAD0-4D09-89BF-08E53E5A7E3F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68D6A-8F55-4F50-A7FE-212B3F529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450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smtClean="0"/>
              <a:t>Мой</a:t>
            </a:r>
            <a:r>
              <a:rPr lang="ru-RU" sz="2800" baseline="0" dirty="0" smtClean="0"/>
              <a:t> поселок - Уральский</a:t>
            </a:r>
            <a:endParaRPr lang="ru-RU" sz="2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68D6A-8F55-4F50-A7FE-212B3F5292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295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Наш детский городок. Мы</a:t>
            </a:r>
            <a:r>
              <a:rPr lang="ru-RU" baseline="0" dirty="0" smtClean="0"/>
              <a:t> тут с братом очень любим гулять  играть и с другими ребятами.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68D6A-8F55-4F50-A7FE-212B3F5292F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689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Центральная площадь</a:t>
            </a:r>
            <a:r>
              <a:rPr lang="ru-RU" baseline="0" dirty="0" smtClean="0"/>
              <a:t> поселка Уральский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68D6A-8F55-4F50-A7FE-212B3F5292F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687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Пруд</a:t>
            </a:r>
            <a:r>
              <a:rPr lang="ru-RU" baseline="0" dirty="0" smtClean="0"/>
              <a:t> на реке Ключик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68D6A-8F55-4F50-A7FE-212B3F5292F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441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9мая в поселке Уральский Дань памяти погибшим в Великой Отечественной войне.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68D6A-8F55-4F50-A7FE-212B3F5292F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84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Немного</a:t>
            </a:r>
            <a:r>
              <a:rPr lang="ru-RU" baseline="0" dirty="0" smtClean="0"/>
              <a:t> о поселка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68D6A-8F55-4F50-A7FE-212B3F5292F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7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Наш</a:t>
            </a:r>
            <a:r>
              <a:rPr lang="ru-RU" baseline="0" dirty="0" smtClean="0"/>
              <a:t> флаг поселка Уральский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68D6A-8F55-4F50-A7FE-212B3F5292F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116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68D6A-8F55-4F50-A7FE-212B3F5292F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25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Въезд</a:t>
            </a:r>
            <a:r>
              <a:rPr lang="ru-RU" baseline="0" dirty="0" smtClean="0"/>
              <a:t> в поселок Уральский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68D6A-8F55-4F50-A7FE-212B3F5292F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839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</a:t>
            </a:r>
            <a:r>
              <a:rPr lang="ru-RU" baseline="0" dirty="0" smtClean="0"/>
              <a:t> мой дом, я в нем живу.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68D6A-8F55-4F50-A7FE-212B3F5292F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094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Детский сад</a:t>
            </a:r>
            <a:r>
              <a:rPr lang="ru-RU" baseline="0" dirty="0" smtClean="0"/>
              <a:t> «Лесная полянка» , сюда ходит мой брат Данил.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68D6A-8F55-4F50-A7FE-212B3F5292F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034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Водокачка-основана в 1962году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68D6A-8F55-4F50-A7FE-212B3F5292F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87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Памятник</a:t>
            </a:r>
            <a:r>
              <a:rPr lang="ru-RU" baseline="0" dirty="0" smtClean="0"/>
              <a:t> посвященный Дню победы.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68D6A-8F55-4F50-A7FE-212B3F5292F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11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A0BB700-0A63-4C0B-923B-C91630C54B07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D7A0-2057-4B1C-9D39-9DE0E7949A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B700-0A63-4C0B-923B-C91630C54B07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D7A0-2057-4B1C-9D39-9DE0E7949A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B700-0A63-4C0B-923B-C91630C54B07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D7A0-2057-4B1C-9D39-9DE0E7949A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B700-0A63-4C0B-923B-C91630C54B07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D7A0-2057-4B1C-9D39-9DE0E7949A0C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B700-0A63-4C0B-923B-C91630C54B07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D7A0-2057-4B1C-9D39-9DE0E7949A0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B700-0A63-4C0B-923B-C91630C54B07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D7A0-2057-4B1C-9D39-9DE0E7949A0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B700-0A63-4C0B-923B-C91630C54B07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D7A0-2057-4B1C-9D39-9DE0E7949A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B700-0A63-4C0B-923B-C91630C54B07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D7A0-2057-4B1C-9D39-9DE0E7949A0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B700-0A63-4C0B-923B-C91630C54B07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D7A0-2057-4B1C-9D39-9DE0E7949A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B700-0A63-4C0B-923B-C91630C54B07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D7A0-2057-4B1C-9D39-9DE0E7949A0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B700-0A63-4C0B-923B-C91630C54B07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D7A0-2057-4B1C-9D39-9DE0E7949A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A0BB700-0A63-4C0B-923B-C91630C54B07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23CD7A0-2057-4B1C-9D39-9DE0E7949A0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633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2267744" y="5517232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Выполнил Свистунов Никита Евгеньевич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5949280"/>
            <a:ext cx="1301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3»А» класс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55265" y="6237312"/>
            <a:ext cx="2359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Центр "ЭХО" 2015год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35696" y="404664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Добро пожаловать в мой любимый поселок Уральский!</a:t>
            </a:r>
            <a:endParaRPr lang="ru-RU" sz="32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3" t="10685" r="23188" b="42012"/>
          <a:stretch/>
        </p:blipFill>
        <p:spPr>
          <a:xfrm rot="624728">
            <a:off x="6680456" y="3892528"/>
            <a:ext cx="2147238" cy="2810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329" y="1468214"/>
            <a:ext cx="4762500" cy="317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3192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1275">
        <p:dissolve/>
      </p:transition>
    </mc:Choice>
    <mc:Fallback>
      <p:transition spd="slow" advTm="11275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0736">
            <a:off x="529335" y="818939"/>
            <a:ext cx="3456384" cy="2302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799">
            <a:off x="4832055" y="639334"/>
            <a:ext cx="3435732" cy="228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8907">
            <a:off x="688961" y="3624810"/>
            <a:ext cx="3600367" cy="2401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7613">
            <a:off x="4976991" y="3613877"/>
            <a:ext cx="3384449" cy="2257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57526" y="2967335"/>
            <a:ext cx="5050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Наш детский городок. Мы тут с братом очень любим гулять  играть и с другими ребятами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797926"/>
      </p:ext>
    </p:extLst>
  </p:cSld>
  <p:clrMapOvr>
    <a:masterClrMapping/>
  </p:clrMapOvr>
  <p:transition spd="slow" advTm="7381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7056784" cy="4010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71600" y="1196752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Центральная площадь поселка Уральский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4000108"/>
      </p:ext>
    </p:extLst>
  </p:cSld>
  <p:clrMapOvr>
    <a:masterClrMapping/>
  </p:clrMapOvr>
  <p:transition spd="slow" advTm="4448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04864"/>
            <a:ext cx="7452320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907704" y="1375901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Пруд на реке Ключик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53879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115">
        <p14:ripple/>
      </p:transition>
    </mc:Choice>
    <mc:Fallback>
      <p:transition spd="slow" advTm="21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59" y="2564904"/>
            <a:ext cx="4248472" cy="2829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97" y="2349429"/>
            <a:ext cx="4572001" cy="30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43608" y="1052736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9мая в поселке Уральский.  Дань памяти погибшим в Великой Отечественной войне.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02711691"/>
      </p:ext>
    </p:extLst>
  </p:cSld>
  <p:clrMapOvr>
    <a:masterClrMapping/>
  </p:clrMapOvr>
  <p:transition spd="slow" advTm="5321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За что тебя люблю, родной поселок?</a:t>
            </a:r>
          </a:p>
          <a:p>
            <a:r>
              <a:rPr lang="ru-RU" dirty="0" smtClean="0"/>
              <a:t>Здесь вся природа дышит чистотой…</a:t>
            </a:r>
          </a:p>
          <a:p>
            <a:r>
              <a:rPr lang="ru-RU" dirty="0" smtClean="0"/>
              <a:t>Об этом каждый знает здесь ребенок,</a:t>
            </a:r>
          </a:p>
          <a:p>
            <a:r>
              <a:rPr lang="ru-RU" dirty="0" smtClean="0"/>
              <a:t>Расскажет о любви своей любой.</a:t>
            </a:r>
          </a:p>
          <a:p>
            <a:r>
              <a:rPr lang="ru-RU" dirty="0" smtClean="0"/>
              <a:t>Вдали от городского смога,</a:t>
            </a:r>
          </a:p>
          <a:p>
            <a:r>
              <a:rPr lang="ru-RU" dirty="0" smtClean="0"/>
              <a:t>Вдали от шума и от суеты,</a:t>
            </a:r>
          </a:p>
          <a:p>
            <a:r>
              <a:rPr lang="ru-RU" dirty="0" smtClean="0"/>
              <a:t>В поселке, не забытом Богом,</a:t>
            </a:r>
          </a:p>
          <a:p>
            <a:r>
              <a:rPr lang="ru-RU" dirty="0" smtClean="0"/>
              <a:t>Покой сумели люди обрести.</a:t>
            </a:r>
          </a:p>
          <a:p>
            <a:r>
              <a:rPr lang="ru-RU" dirty="0" smtClean="0"/>
              <a:t>Здесь красоту лесов , полей</a:t>
            </a:r>
          </a:p>
          <a:p>
            <a:r>
              <a:rPr lang="ru-RU" dirty="0" smtClean="0"/>
              <a:t>Сравнить нельзя ни с чем на всей земле…</a:t>
            </a:r>
          </a:p>
          <a:p>
            <a:r>
              <a:rPr lang="ru-RU" dirty="0" smtClean="0"/>
              <a:t>Здесь бабочки в полях ромашек тонут</a:t>
            </a:r>
          </a:p>
          <a:p>
            <a:r>
              <a:rPr lang="ru-RU" dirty="0" smtClean="0"/>
              <a:t>И листья кружат в золотом дожде…</a:t>
            </a:r>
          </a:p>
          <a:p>
            <a:r>
              <a:rPr lang="ru-RU" dirty="0" smtClean="0"/>
              <a:t>Как не похож поселок наш на остальные,</a:t>
            </a:r>
          </a:p>
          <a:p>
            <a:r>
              <a:rPr lang="ru-RU" dirty="0" smtClean="0"/>
              <a:t>Красив и чист; как будто зимний лес.</a:t>
            </a:r>
          </a:p>
          <a:p>
            <a:r>
              <a:rPr lang="ru-RU" dirty="0" smtClean="0"/>
              <a:t>Прекрасен…  И, конечно, в мире</a:t>
            </a:r>
          </a:p>
          <a:p>
            <a:r>
              <a:rPr lang="ru-RU" dirty="0" smtClean="0"/>
              <a:t>Один такой поселок – Уральский!   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817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3179">
        <p14:ripple/>
      </p:transition>
    </mc:Choice>
    <mc:Fallback>
      <p:transition spd="slow" advTm="231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24745"/>
            <a:ext cx="741682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Поселок Уральский расположен в 32 км на юге-восток от Екатеринбурга. Площадь территории составляет 10,01км2. Поселок основан в 1960году. День поселка – 30июня. До 1994года поселок назывался Косулино-1 ,а с 1995 года –поселок Уральский. Численность население составляет 2445человек</a:t>
            </a:r>
            <a:r>
              <a:rPr lang="ru-RU" sz="2400" dirty="0" smtClean="0"/>
              <a:t>. </a:t>
            </a:r>
            <a:r>
              <a:rPr lang="ru-RU" sz="3200" dirty="0" smtClean="0"/>
              <a:t>Нашему поселку 30 июня 2015года исполняется 55лет! С Юбилеем мой родной поселок!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260649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Немного о поселке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66132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930">
        <p14:vortex dir="r"/>
      </p:transition>
    </mc:Choice>
    <mc:Fallback>
      <p:transition spd="slow" advTm="19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62634"/>
            <a:ext cx="4824536" cy="3134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47664" y="1628800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Наш флаг поселка Уральский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42277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58">
        <p14:vortex dir="r"/>
      </p:transition>
    </mc:Choice>
    <mc:Fallback>
      <p:transition spd="slow" advTm="5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4973">
            <a:off x="4188488" y="2425092"/>
            <a:ext cx="4050113" cy="3132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7607">
            <a:off x="691590" y="2062490"/>
            <a:ext cx="3847521" cy="2424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 rot="20430844">
            <a:off x="497182" y="1604625"/>
            <a:ext cx="4062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</a:rPr>
              <a:t>Мой младший брат </a:t>
            </a:r>
            <a:r>
              <a:rPr lang="ru-RU" sz="1600" dirty="0" smtClean="0">
                <a:solidFill>
                  <a:prstClr val="black"/>
                </a:solidFill>
              </a:rPr>
              <a:t> Данил, ему 3 </a:t>
            </a:r>
            <a:r>
              <a:rPr lang="ru-RU" sz="1600" dirty="0">
                <a:solidFill>
                  <a:prstClr val="black"/>
                </a:solidFill>
              </a:rPr>
              <a:t>года.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660726">
            <a:off x="4120701" y="1764154"/>
            <a:ext cx="4359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Вот такая моя семья, мои мама и папа и младший брат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29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389">
        <p14:vortex dir="r"/>
      </p:transition>
    </mc:Choice>
    <mc:Fallback>
      <p:transition spd="slow" advTm="23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7840">
            <a:off x="802392" y="678504"/>
            <a:ext cx="2647156" cy="3968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203">
            <a:off x="4137232" y="2719507"/>
            <a:ext cx="3797373" cy="295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5" y="4721660"/>
            <a:ext cx="29523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Стелла поселка    Уральский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2007424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Въезд в поселок Уральский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80189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864">
        <p14:vortex dir="r"/>
      </p:transition>
    </mc:Choice>
    <mc:Fallback>
      <p:transition spd="slow" advTm="28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64904"/>
            <a:ext cx="6912768" cy="3283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87624" y="980728"/>
            <a:ext cx="66967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 мой дом, я в нем живу. Дом находится по улице имени </a:t>
            </a:r>
            <a:r>
              <a:rPr lang="ru-RU" dirty="0" err="1" smtClean="0"/>
              <a:t>Неделина</a:t>
            </a:r>
            <a:r>
              <a:rPr lang="ru-RU" dirty="0" smtClean="0"/>
              <a:t> Митрофана Ивановича Маршала</a:t>
            </a:r>
            <a:r>
              <a:rPr lang="ru-RU" sz="3600" dirty="0" smtClean="0"/>
              <a:t> </a:t>
            </a:r>
            <a:r>
              <a:rPr lang="ru-RU" dirty="0" smtClean="0"/>
              <a:t>ракетных войск стратегического назначения Героя Советского Союза. Погиб 24октября 1960 на Байконуре (СССР)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38826774"/>
      </p:ext>
    </p:extLst>
  </p:cSld>
  <p:clrMapOvr>
    <a:masterClrMapping/>
  </p:clrMapOvr>
  <p:transition spd="slow" advTm="2193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48880"/>
            <a:ext cx="7812360" cy="3477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59632" y="1340768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Детский сад «Лесная полянка» , сюда ходит мой брат Данил.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72495205"/>
      </p:ext>
    </p:extLst>
  </p:cSld>
  <p:clrMapOvr>
    <a:masterClrMapping/>
  </p:clrMapOvr>
  <p:transition spd="slow" advTm="2754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6732240" cy="4154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47664" y="1196752"/>
            <a:ext cx="633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Водокачка-основана в 1962году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40835545"/>
      </p:ext>
    </p:extLst>
  </p:cSld>
  <p:clrMapOvr>
    <a:masterClrMapping/>
  </p:clrMapOvr>
  <p:transition spd="slow" advTm="2874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670">
            <a:off x="3855153" y="2337811"/>
            <a:ext cx="4572000" cy="3384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9320">
            <a:off x="941558" y="1877905"/>
            <a:ext cx="2769443" cy="4060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03648" y="112474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Памятник посвященный Дню победы.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73304277"/>
      </p:ext>
    </p:extLst>
  </p:cSld>
  <p:clrMapOvr>
    <a:masterClrMapping/>
  </p:clrMapOvr>
  <p:transition spd="slow" advTm="2864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638</TotalTime>
  <Words>411</Words>
  <Application>Microsoft Office PowerPoint</Application>
  <PresentationFormat>Экран (4:3)</PresentationFormat>
  <Paragraphs>61</Paragraphs>
  <Slides>14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  <vt:variant>
        <vt:lpstr>Произвольные показы</vt:lpstr>
      </vt:variant>
      <vt:variant>
        <vt:i4>1</vt:i4>
      </vt:variant>
    </vt:vector>
  </HeadingPairs>
  <TitlesOfParts>
    <vt:vector size="16" baseType="lpstr"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Свистунова</dc:creator>
  <cp:lastModifiedBy>Оксана Свистунова</cp:lastModifiedBy>
  <cp:revision>23</cp:revision>
  <dcterms:created xsi:type="dcterms:W3CDTF">2015-03-22T05:10:06Z</dcterms:created>
  <dcterms:modified xsi:type="dcterms:W3CDTF">2015-03-22T15:49:06Z</dcterms:modified>
</cp:coreProperties>
</file>