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84316" autoAdjust="0"/>
  </p:normalViewPr>
  <p:slideViewPr>
    <p:cSldViewPr snapToGrid="0">
      <p:cViewPr varScale="1">
        <p:scale>
          <a:sx n="74" d="100"/>
          <a:sy n="74" d="100"/>
        </p:scale>
        <p:origin x="9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417DE-D8DF-4E3F-B611-5E52763B32A4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7FB03-064D-4273-A2AB-A71EF714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00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29* - фактическое количество участников 27 т.к. 2 участника участвовали в 2х компетенциях</a:t>
            </a:r>
            <a:r>
              <a:rPr lang="ru-RU" baseline="0" dirty="0" smtClean="0"/>
              <a:t> в </a:t>
            </a:r>
            <a:r>
              <a:rPr lang="ru-RU" baseline="0" smtClean="0"/>
              <a:t>разные дни.</a:t>
            </a:r>
            <a:r>
              <a:rPr lang="ru-RU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FB03-064D-4273-A2AB-A71EF714BF2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29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69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73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9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35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56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7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48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50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62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06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6EDFA-F219-4926-9731-B3685F26DD8E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E19CE-61B8-479D-8AB7-C564613645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66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334531"/>
              </p:ext>
            </p:extLst>
          </p:nvPr>
        </p:nvGraphicFramePr>
        <p:xfrm>
          <a:off x="701024" y="218831"/>
          <a:ext cx="11154009" cy="5967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1323">
                  <a:extLst>
                    <a:ext uri="{9D8B030D-6E8A-4147-A177-3AD203B41FA5}">
                      <a16:colId xmlns:a16="http://schemas.microsoft.com/office/drawing/2014/main" val="2909090178"/>
                    </a:ext>
                  </a:extLst>
                </a:gridCol>
                <a:gridCol w="4320159">
                  <a:extLst>
                    <a:ext uri="{9D8B030D-6E8A-4147-A177-3AD203B41FA5}">
                      <a16:colId xmlns:a16="http://schemas.microsoft.com/office/drawing/2014/main" val="769367264"/>
                    </a:ext>
                  </a:extLst>
                </a:gridCol>
                <a:gridCol w="1163540">
                  <a:extLst>
                    <a:ext uri="{9D8B030D-6E8A-4147-A177-3AD203B41FA5}">
                      <a16:colId xmlns:a16="http://schemas.microsoft.com/office/drawing/2014/main" val="1155046205"/>
                    </a:ext>
                  </a:extLst>
                </a:gridCol>
                <a:gridCol w="1264718">
                  <a:extLst>
                    <a:ext uri="{9D8B030D-6E8A-4147-A177-3AD203B41FA5}">
                      <a16:colId xmlns:a16="http://schemas.microsoft.com/office/drawing/2014/main" val="3647787659"/>
                    </a:ext>
                  </a:extLst>
                </a:gridCol>
                <a:gridCol w="1177457">
                  <a:extLst>
                    <a:ext uri="{9D8B030D-6E8A-4147-A177-3AD203B41FA5}">
                      <a16:colId xmlns:a16="http://schemas.microsoft.com/office/drawing/2014/main" val="2849563182"/>
                    </a:ext>
                  </a:extLst>
                </a:gridCol>
                <a:gridCol w="1155032">
                  <a:extLst>
                    <a:ext uri="{9D8B030D-6E8A-4147-A177-3AD203B41FA5}">
                      <a16:colId xmlns:a16="http://schemas.microsoft.com/office/drawing/2014/main" val="3675955121"/>
                    </a:ext>
                  </a:extLst>
                </a:gridCol>
                <a:gridCol w="1471780">
                  <a:extLst>
                    <a:ext uri="{9D8B030D-6E8A-4147-A177-3AD203B41FA5}">
                      <a16:colId xmlns:a16="http://schemas.microsoft.com/office/drawing/2014/main" val="1978784954"/>
                    </a:ext>
                  </a:extLst>
                </a:gridCol>
              </a:tblGrid>
              <a:tr h="694532">
                <a:tc>
                  <a:txBody>
                    <a:bodyPr/>
                    <a:lstStyle/>
                    <a:p>
                      <a:pPr marL="2095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Компетенция  </a:t>
                      </a:r>
                      <a:endParaRPr lang="ru-RU" sz="16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</a:rPr>
                        <a:t>Количество заявленных участников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</a:rPr>
                        <a:t>Кол-во участников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</a:rPr>
                        <a:t>Победитель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</a:rPr>
                        <a:t>Призер </a:t>
                      </a:r>
                      <a:endParaRPr lang="ru-RU" sz="1400" spc="-5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</a:rPr>
                        <a:t>2 </a:t>
                      </a:r>
                      <a:r>
                        <a:rPr lang="ru-RU" sz="1400" spc="-5" dirty="0">
                          <a:effectLst/>
                        </a:rPr>
                        <a:t>место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</a:rPr>
                        <a:t>Призер </a:t>
                      </a:r>
                      <a:endParaRPr lang="ru-RU" sz="1400" spc="-5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</a:rPr>
                        <a:t>3 </a:t>
                      </a:r>
                      <a:r>
                        <a:rPr lang="ru-RU" sz="1400" spc="-5" dirty="0">
                          <a:effectLst/>
                        </a:rPr>
                        <a:t>место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0493213"/>
                  </a:ext>
                </a:extLst>
              </a:tr>
              <a:tr h="23151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«Робототехника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(школьники)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8661312"/>
                  </a:ext>
                </a:extLst>
              </a:tr>
              <a:tr h="286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Попов 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Свистунов Н.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8570938"/>
                  </a:ext>
                </a:extLst>
              </a:tr>
              <a:tr h="23151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Промышленная 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робототехника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(школьники)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9235378"/>
                  </a:ext>
                </a:extLst>
              </a:tr>
              <a:tr h="285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Мирзоев Р.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Шапов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Колотова К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05523"/>
                  </a:ext>
                </a:extLst>
              </a:tr>
              <a:tr h="23151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«Портной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(школьники)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6356447"/>
                  </a:ext>
                </a:extLst>
              </a:tr>
              <a:tr h="218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Абрамовских 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3614375"/>
                  </a:ext>
                </a:extLst>
              </a:tr>
              <a:tr h="23151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«Резьба по дереву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(школьники)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2504323"/>
                  </a:ext>
                </a:extLst>
              </a:tr>
              <a:tr h="231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Павлов 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6264674"/>
                  </a:ext>
                </a:extLst>
              </a:tr>
              <a:tr h="23151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«Вязание крючком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(школьники)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470916"/>
                  </a:ext>
                </a:extLst>
              </a:tr>
              <a:tr h="231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spc="-5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Кунникова</a:t>
                      </a:r>
                      <a:r>
                        <a:rPr lang="ru-RU" sz="1400" spc="-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0400548"/>
                  </a:ext>
                </a:extLst>
              </a:tr>
              <a:tr h="23151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«Токарные работы на станках ЧПУ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(школьники)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1959723"/>
                  </a:ext>
                </a:extLst>
              </a:tr>
              <a:tr h="3638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Лысякова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Курбатов Ю.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Матинов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4917410"/>
                  </a:ext>
                </a:extLst>
              </a:tr>
              <a:tr h="23151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«Инженерный дизайн (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CAD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САПР» (школьники)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9395728"/>
                  </a:ext>
                </a:extLst>
              </a:tr>
              <a:tr h="318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Киряков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Козлов 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Киселева 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256868"/>
                  </a:ext>
                </a:extLst>
              </a:tr>
              <a:tr h="326634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Изобразительное искусство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(школьники)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1073775"/>
                  </a:ext>
                </a:extLst>
              </a:tr>
              <a:tr h="27546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Зеленцова К.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3125903"/>
                  </a:ext>
                </a:extLst>
              </a:tr>
              <a:tr h="3216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Дизайн персонажей/анимация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(школьники)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5038370"/>
                  </a:ext>
                </a:extLst>
              </a:tr>
              <a:tr h="2368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pc="-5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Кунникова</a:t>
                      </a:r>
                      <a:r>
                        <a:rPr lang="ru-RU" sz="1400" spc="-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7201020"/>
                  </a:ext>
                </a:extLst>
              </a:tr>
              <a:tr h="231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</a:rPr>
                        <a:t>ИТОГО: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</a:rPr>
                        <a:t>29*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3792750"/>
                  </a:ext>
                </a:extLst>
              </a:tr>
              <a:tr h="231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5979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015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178</Words>
  <Application>Microsoft Office PowerPoint</Application>
  <PresentationFormat>Широкоэкранный</PresentationFormat>
  <Paragraphs>118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4</cp:revision>
  <dcterms:created xsi:type="dcterms:W3CDTF">2021-09-26T14:32:52Z</dcterms:created>
  <dcterms:modified xsi:type="dcterms:W3CDTF">2021-10-06T04:06:30Z</dcterms:modified>
</cp:coreProperties>
</file>