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3" r:id="rId2"/>
    <p:sldId id="274" r:id="rId3"/>
    <p:sldId id="277" r:id="rId4"/>
    <p:sldId id="278" r:id="rId5"/>
    <p:sldId id="275" r:id="rId6"/>
    <p:sldId id="27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53" autoAdjust="0"/>
    <p:restoredTop sz="94103" autoAdjust="0"/>
  </p:normalViewPr>
  <p:slideViewPr>
    <p:cSldViewPr>
      <p:cViewPr varScale="1">
        <p:scale>
          <a:sx n="103" d="100"/>
          <a:sy n="103" d="100"/>
        </p:scale>
        <p:origin x="249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Подготовка глухих и слабослышащих учащихся к итоговой аттестации в условиях инклюзивного образования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1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571480"/>
            <a:ext cx="7498080" cy="589123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МО и Н РФ от 26 декабря 2013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1400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 утверждении порядка проведения государственной итоговой аттестации по образовательным программам среднего общего образования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Список изменяющихся документов ( в ред. Приказов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 от 08.04.2014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291, от 15.05.2014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529, от 05.08.2014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923, от 16.01.2015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9, от 07.07.2015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693)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Порядок проведения государственной итоговой аттестации по образовательным программам среднего общего образования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Список изменяющихся документов (  в ред. Приказов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Росии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  08.04.2014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291, от 15.05.2014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529, от 05.08.2014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923, от 16.01.2015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9, от 07.07.2015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693)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департамента образования города Москвы от 24 октября 2014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856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 утверждении порядка проведения итогового сочинения (изложения)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790712" cy="63579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Особенности проведения итогового сочинения (изложения) для участников с ОВЗ или детей – инвалидов и инвалидов</a:t>
            </a: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проведении итогового сочинения (изложения) присутствуют ассистенты, оказывающие указанным лицам необходимую техническую помощь с учетом их индивидуальных возможностей, помогающие им занять рабочее место, передвигаться, прочитать задание.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глухих и слабослышащих участников учебные кабинеты для провидения итогового сочинения (изложения) оборудуются звукоусиливающей аппаратурой как коллективного так и индивидуального пользования, при необходимости привлекается ассистент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сурдопереводчик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Глухим и слабослышащим участникам и участникам с глубокими нарушениями речи текст изложения предоставляется для чтения на 40 минут (по истечении этого времени член комиссии забирает текст, и участник приступает к написанию изложения).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5416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Критерии оценивания итогового изложения организациями, реализующими образовательные программы среднего общего образования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500306"/>
            <a:ext cx="7498080" cy="3748094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 изложения</a:t>
            </a:r>
          </a:p>
          <a:p>
            <a:r>
              <a:rPr lang="ru-RU" dirty="0" smtClean="0"/>
              <a:t>Логичность изложения</a:t>
            </a:r>
          </a:p>
          <a:p>
            <a:r>
              <a:rPr lang="ru-RU" dirty="0" smtClean="0"/>
              <a:t>Использование элементов стиля исходного текста</a:t>
            </a:r>
          </a:p>
          <a:p>
            <a:r>
              <a:rPr lang="ru-RU" dirty="0" smtClean="0"/>
              <a:t>Качество письменной речи</a:t>
            </a:r>
          </a:p>
          <a:p>
            <a:r>
              <a:rPr lang="ru-RU" dirty="0" smtClean="0"/>
              <a:t>Грамотность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160316_121147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1293847" y="420634"/>
            <a:ext cx="3127282" cy="2286016"/>
          </a:xfrm>
        </p:spPr>
      </p:pic>
      <p:pic>
        <p:nvPicPr>
          <p:cNvPr id="10" name="Рисунок 9" descr="20160316_164417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5080508" y="420186"/>
            <a:ext cx="3071809" cy="2231440"/>
          </a:xfrm>
          <a:prstGeom prst="rect">
            <a:avLst/>
          </a:prstGeom>
        </p:spPr>
      </p:pic>
      <p:pic>
        <p:nvPicPr>
          <p:cNvPr id="11" name="Рисунок 10" descr="20160316_164832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991001" y="3774504"/>
            <a:ext cx="3357563" cy="2380802"/>
          </a:xfrm>
          <a:prstGeom prst="rect">
            <a:avLst/>
          </a:prstGeom>
        </p:spPr>
      </p:pic>
      <p:pic>
        <p:nvPicPr>
          <p:cNvPr id="12" name="Рисунок 11" descr="20160316_164904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4839018" y="3804924"/>
            <a:ext cx="3429000" cy="2248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160316_145802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761140" y="524689"/>
            <a:ext cx="3143273" cy="2379602"/>
          </a:xfrm>
        </p:spPr>
      </p:pic>
      <p:pic>
        <p:nvPicPr>
          <p:cNvPr id="5" name="Рисунок 4" descr="20160316_164445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3334912" y="665560"/>
            <a:ext cx="3143272" cy="2240732"/>
          </a:xfrm>
          <a:prstGeom prst="rect">
            <a:avLst/>
          </a:prstGeom>
        </p:spPr>
      </p:pic>
      <p:pic>
        <p:nvPicPr>
          <p:cNvPr id="6" name="Рисунок 5" descr="20160316_164632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5932296" y="639945"/>
            <a:ext cx="3143263" cy="2291954"/>
          </a:xfrm>
          <a:prstGeom prst="rect">
            <a:avLst/>
          </a:prstGeom>
        </p:spPr>
      </p:pic>
      <p:pic>
        <p:nvPicPr>
          <p:cNvPr id="7" name="Рисунок 6" descr="20160316_164745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1556068" y="3873164"/>
            <a:ext cx="3245782" cy="2357454"/>
          </a:xfrm>
          <a:prstGeom prst="rect">
            <a:avLst/>
          </a:prstGeom>
        </p:spPr>
      </p:pic>
      <p:pic>
        <p:nvPicPr>
          <p:cNvPr id="8" name="Рисунок 7" descr="20160316_164915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4722019" y="3921923"/>
            <a:ext cx="3286125" cy="230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150</TotalTime>
  <Words>278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   </vt:lpstr>
      <vt:lpstr>Презентация PowerPoint</vt:lpstr>
      <vt:lpstr>Презентация PowerPoint</vt:lpstr>
      <vt:lpstr>Критерии оценивания итогового изложения организациями, реализующими образовательные программы среднего общего образования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 исследования – анализ педагогических условий формирования творческого воображения  детей с нарушением слуха</dc:title>
  <dc:creator>Наталья</dc:creator>
  <cp:lastModifiedBy>Perceptron</cp:lastModifiedBy>
  <cp:revision>19</cp:revision>
  <dcterms:created xsi:type="dcterms:W3CDTF">2015-06-09T20:05:23Z</dcterms:created>
  <dcterms:modified xsi:type="dcterms:W3CDTF">2016-03-29T17:18:53Z</dcterms:modified>
</cp:coreProperties>
</file>