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785794"/>
            <a:ext cx="8858280" cy="1470025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/>
              <a:t>Государственное бюджетное  образовательное учреждение Свердловской области для детей,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нуждающихся </a:t>
            </a:r>
            <a:r>
              <a:rPr lang="ru-RU" sz="1600" b="1" dirty="0" smtClean="0"/>
              <a:t>в психолого-педагогической и медико-социальной помощи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Центр </a:t>
            </a:r>
            <a:r>
              <a:rPr lang="ru-RU" sz="1600" b="1" dirty="0" err="1" smtClean="0"/>
              <a:t>психолого</a:t>
            </a:r>
            <a:r>
              <a:rPr lang="ru-RU" sz="1600" b="1" dirty="0" smtClean="0"/>
              <a:t> – </a:t>
            </a:r>
            <a:r>
              <a:rPr lang="ru-RU" sz="1600" b="1" dirty="0" err="1" smtClean="0"/>
              <a:t>медико</a:t>
            </a:r>
            <a:r>
              <a:rPr lang="ru-RU" sz="1600" b="1" dirty="0" smtClean="0"/>
              <a:t> - социального сопровождения </a:t>
            </a:r>
            <a:r>
              <a:rPr lang="ru-RU" sz="1600" b="1" dirty="0" smtClean="0"/>
              <a:t>«Эхо»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ГБОУ </a:t>
            </a:r>
            <a:r>
              <a:rPr lang="ru-RU" sz="1600" b="1" dirty="0" smtClean="0"/>
              <a:t>СО «ЦПМСС «Эхо»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2505084"/>
            <a:ext cx="8286808" cy="2495552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</a:rPr>
              <a:t>Заключительный тур </a:t>
            </a:r>
            <a:endParaRPr lang="ru-RU" sz="3600" b="1" i="1" dirty="0" smtClean="0">
              <a:solidFill>
                <a:schemeClr val="tx1"/>
              </a:solidFill>
            </a:endParaRPr>
          </a:p>
          <a:p>
            <a:r>
              <a:rPr lang="en-US" sz="3600" b="1" i="1" dirty="0" smtClean="0">
                <a:solidFill>
                  <a:schemeClr val="tx1"/>
                </a:solidFill>
              </a:rPr>
              <a:t>V </a:t>
            </a:r>
            <a:r>
              <a:rPr lang="ru-RU" sz="3600" b="1" i="1" dirty="0" smtClean="0">
                <a:solidFill>
                  <a:schemeClr val="tx1"/>
                </a:solidFill>
              </a:rPr>
              <a:t>межрегиональной олимпиады </a:t>
            </a:r>
          </a:p>
          <a:p>
            <a:r>
              <a:rPr lang="ru-RU" sz="3600" b="1" i="1" dirty="0" smtClean="0">
                <a:solidFill>
                  <a:schemeClr val="tx1"/>
                </a:solidFill>
              </a:rPr>
              <a:t>«Не буду молчать!»</a:t>
            </a:r>
          </a:p>
          <a:p>
            <a:r>
              <a:rPr lang="ru-RU" sz="3600" b="1" i="1" dirty="0" smtClean="0">
                <a:solidFill>
                  <a:schemeClr val="tx1"/>
                </a:solidFill>
              </a:rPr>
              <a:t>для обучающихся 5-х классов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pic>
        <p:nvPicPr>
          <p:cNvPr id="1028" name="Рисунок 1" descr="логоти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785795"/>
            <a:ext cx="1014294" cy="642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714348" y="1643050"/>
            <a:ext cx="81439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Рисунок 3" descr="мишари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37465">
            <a:off x="6689750" y="3168334"/>
            <a:ext cx="3357586" cy="3607269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Государственное бюджетное  образовательное учреждение Свердловской области для детей,  нуждающихся в психолого-педагогической и медико-социальной помощи Центр психолого – медико - социального сопровождения «Эхо»     ГБОУ СО «ЦПМСС «Эхо»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 образовательное учреждение Свердловской области для детей,  нуждающихся в психолого-педагогической и медико-социальной помощи Центр психолого – медико - социального сопровождения «Эхо»     ГБОУ СО «ЦПМСС «Эхо»   </dc:title>
  <dc:creator>ActivBoard-06</dc:creator>
  <cp:lastModifiedBy>haswell-1</cp:lastModifiedBy>
  <cp:revision>1</cp:revision>
  <dcterms:created xsi:type="dcterms:W3CDTF">2015-10-22T03:27:49Z</dcterms:created>
  <dcterms:modified xsi:type="dcterms:W3CDTF">2015-10-22T03:32:36Z</dcterms:modified>
</cp:coreProperties>
</file>