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58" r:id="rId3"/>
    <p:sldId id="260" r:id="rId4"/>
    <p:sldId id="261" r:id="rId5"/>
    <p:sldId id="262" r:id="rId6"/>
    <p:sldId id="271" r:id="rId7"/>
    <p:sldId id="292" r:id="rId8"/>
    <p:sldId id="293" r:id="rId9"/>
    <p:sldId id="294" r:id="rId10"/>
    <p:sldId id="303" r:id="rId11"/>
    <p:sldId id="295" r:id="rId12"/>
    <p:sldId id="296" r:id="rId13"/>
    <p:sldId id="297" r:id="rId14"/>
    <p:sldId id="298" r:id="rId15"/>
    <p:sldId id="299" r:id="rId16"/>
    <p:sldId id="300" r:id="rId17"/>
    <p:sldId id="305" r:id="rId18"/>
    <p:sldId id="301" r:id="rId19"/>
    <p:sldId id="306" r:id="rId20"/>
    <p:sldId id="307" r:id="rId21"/>
    <p:sldId id="272" r:id="rId22"/>
    <p:sldId id="263" r:id="rId23"/>
    <p:sldId id="270" r:id="rId24"/>
    <p:sldId id="289" r:id="rId25"/>
    <p:sldId id="279" r:id="rId2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8000"/>
    <a:srgbClr val="0000CC"/>
    <a:srgbClr val="00FF00"/>
  </p:clrMru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579" autoAdjust="0"/>
    <p:restoredTop sz="94660" autoAdjust="0"/>
  </p:normalViewPr>
  <p:slideViewPr>
    <p:cSldViewPr snapToGrid="0">
      <p:cViewPr varScale="1">
        <p:scale>
          <a:sx n="64" d="100"/>
          <a:sy n="64" d="100"/>
        </p:scale>
        <p:origin x="-132" y="-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1230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D866AE3-315E-4F55-8FBB-BD275A1B190A}" type="datetimeFigureOut">
              <a:rPr lang="ru-RU"/>
              <a:pPr>
                <a:defRPr/>
              </a:pPr>
              <a:t>20.10.2015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B9D9C9-4F2D-4FBC-B49A-E8F7661511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149091B-A22C-4134-AF78-D479480190A3}" type="datetimeFigureOut">
              <a:rPr lang="ru-RU"/>
              <a:pPr>
                <a:defRPr/>
              </a:pPr>
              <a:t>20.10.2015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FB5D8B1-DFF1-4243-BE01-09E9D73615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C56D1-5DE0-4F4C-9A7A-DC6C021E02E8}" type="datetimeFigureOut">
              <a:rPr lang="ru-RU"/>
              <a:pPr>
                <a:defRPr/>
              </a:pPr>
              <a:t>20.10.2015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E69EA-F11B-425D-9109-AA6FA5D18C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4C2D-F53A-4351-8B16-2AF9EF91320A}" type="datetimeFigureOut">
              <a:rPr lang="ru-RU"/>
              <a:pPr>
                <a:defRPr/>
              </a:pPr>
              <a:t>20.10.2015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BE021-E25C-47F3-A875-37F422EF13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D7DE9-F8A3-4642-B6F8-07F3CA78A7A5}" type="datetimeFigureOut">
              <a:rPr lang="ru-RU"/>
              <a:pPr>
                <a:defRPr/>
              </a:pPr>
              <a:t>20.10.2015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06871-CF5B-441A-ADAD-8E3C1F53E4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B110-DDB0-4465-803B-6ED1AC60896B}" type="datetimeFigureOut">
              <a:rPr lang="ru-RU"/>
              <a:pPr>
                <a:defRPr/>
              </a:pPr>
              <a:t>20.10.2015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55D79-240D-41FC-A111-8483561245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712AE-AA7E-4408-B8EE-90816274E3BB}" type="datetimeFigureOut">
              <a:rPr lang="ru-RU"/>
              <a:pPr>
                <a:defRPr/>
              </a:pPr>
              <a:t>20.10.2015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E61F-D1D2-4737-B62F-E1D95232BC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22A1A-F626-421B-ADB9-6FF2824AF4C5}" type="datetimeFigureOut">
              <a:rPr lang="ru-RU"/>
              <a:pPr>
                <a:defRPr/>
              </a:pPr>
              <a:t>20.10.2015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00E03-1AD7-4292-8B97-6B85317C60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1A99C-30D3-4E8D-8328-642B617823E2}" type="datetimeFigureOut">
              <a:rPr lang="ru-RU"/>
              <a:pPr>
                <a:defRPr/>
              </a:pPr>
              <a:t>20.10.2015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FCE6E-DE19-4B82-8425-1AE89EB8EA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D2F3E-7BE9-420A-B926-177F7EFCDA18}" type="datetimeFigureOut">
              <a:rPr lang="ru-RU"/>
              <a:pPr>
                <a:defRPr/>
              </a:pPr>
              <a:t>20.10.2015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2A4C9-1E26-4B46-824C-16B92C7E03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6"/>
          <p:cNvGrpSpPr>
            <a:grpSpLocks/>
          </p:cNvGrpSpPr>
          <p:nvPr/>
        </p:nvGrpSpPr>
        <p:grpSpPr bwMode="auto"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6" name="Полилиния 42"/>
            <p:cNvSpPr>
              <a:spLocks/>
            </p:cNvSpPr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7027 h 5"/>
                <a:gd name="T2" fmla="*/ 956999 w 1216"/>
                <a:gd name="T3" fmla="*/ 3514 h 5"/>
                <a:gd name="T4" fmla="*/ 1435498 w 1216"/>
                <a:gd name="T5" fmla="*/ 7027 h 5"/>
                <a:gd name="T6" fmla="*/ 1913997 w 1216"/>
                <a:gd name="T7" fmla="*/ 3514 h 5"/>
                <a:gd name="T8" fmla="*/ 2870995 w 1216"/>
                <a:gd name="T9" fmla="*/ 0 h 5"/>
                <a:gd name="T10" fmla="*/ 3349495 w 1216"/>
                <a:gd name="T11" fmla="*/ 3514 h 5"/>
                <a:gd name="T12" fmla="*/ 3827994 w 1216"/>
                <a:gd name="T13" fmla="*/ 7027 h 5"/>
                <a:gd name="T14" fmla="*/ 3827994 w 1216"/>
                <a:gd name="T15" fmla="*/ 7027 h 5"/>
                <a:gd name="T16" fmla="*/ 3349495 w 1216"/>
                <a:gd name="T17" fmla="*/ 14054 h 5"/>
                <a:gd name="T18" fmla="*/ 2870995 w 1216"/>
                <a:gd name="T19" fmla="*/ 14054 h 5"/>
                <a:gd name="T20" fmla="*/ 1913997 w 1216"/>
                <a:gd name="T21" fmla="*/ 10541 h 5"/>
                <a:gd name="T22" fmla="*/ 1435498 w 1216"/>
                <a:gd name="T23" fmla="*/ 10541 h 5"/>
                <a:gd name="T24" fmla="*/ 956999 w 1216"/>
                <a:gd name="T25" fmla="*/ 14054 h 5"/>
                <a:gd name="T26" fmla="*/ 0 w 1216"/>
                <a:gd name="T27" fmla="*/ 7027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16"/>
                <a:gd name="T43" fmla="*/ 0 h 5"/>
                <a:gd name="T44" fmla="*/ 1216 w 121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B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" name="Полилиния 43"/>
            <p:cNvSpPr>
              <a:spLocks/>
            </p:cNvSpPr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7027 h 5"/>
                <a:gd name="T2" fmla="*/ 956858 w 1219"/>
                <a:gd name="T3" fmla="*/ 3514 h 5"/>
                <a:gd name="T4" fmla="*/ 1438435 w 1219"/>
                <a:gd name="T5" fmla="*/ 7027 h 5"/>
                <a:gd name="T6" fmla="*/ 1916864 w 1219"/>
                <a:gd name="T7" fmla="*/ 3514 h 5"/>
                <a:gd name="T8" fmla="*/ 2876870 w 1219"/>
                <a:gd name="T9" fmla="*/ 0 h 5"/>
                <a:gd name="T10" fmla="*/ 3358447 w 1219"/>
                <a:gd name="T11" fmla="*/ 3514 h 5"/>
                <a:gd name="T12" fmla="*/ 3836876 w 1219"/>
                <a:gd name="T13" fmla="*/ 7027 h 5"/>
                <a:gd name="T14" fmla="*/ 3836876 w 1219"/>
                <a:gd name="T15" fmla="*/ 10541 h 5"/>
                <a:gd name="T16" fmla="*/ 3358447 w 1219"/>
                <a:gd name="T17" fmla="*/ 14054 h 5"/>
                <a:gd name="T18" fmla="*/ 2876870 w 1219"/>
                <a:gd name="T19" fmla="*/ 14054 h 5"/>
                <a:gd name="T20" fmla="*/ 1916864 w 1219"/>
                <a:gd name="T21" fmla="*/ 10541 h 5"/>
                <a:gd name="T22" fmla="*/ 1438435 w 1219"/>
                <a:gd name="T23" fmla="*/ 10541 h 5"/>
                <a:gd name="T24" fmla="*/ 956858 w 1219"/>
                <a:gd name="T25" fmla="*/ 14054 h 5"/>
                <a:gd name="T26" fmla="*/ 0 w 1219"/>
                <a:gd name="T27" fmla="*/ 10541 h 5"/>
                <a:gd name="T28" fmla="*/ 0 w 1219"/>
                <a:gd name="T29" fmla="*/ 7027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19"/>
                <a:gd name="T46" fmla="*/ 0 h 5"/>
                <a:gd name="T47" fmla="*/ 1219 w 1219"/>
                <a:gd name="T48" fmla="*/ 5 h 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B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grpSp>
          <p:nvGrpSpPr>
            <p:cNvPr id="8" name="Группа 9"/>
            <p:cNvGrpSpPr>
              <a:grpSpLocks/>
            </p:cNvGrpSpPr>
            <p:nvPr/>
          </p:nvGrpSpPr>
          <p:grpSpPr bwMode="auto">
            <a:xfrm>
              <a:off x="5814831" y="859172"/>
              <a:ext cx="5128624" cy="4880659"/>
              <a:chOff x="7856936" y="859172"/>
              <a:chExt cx="3086477" cy="4880659"/>
            </a:xfrm>
          </p:grpSpPr>
          <p:sp>
            <p:nvSpPr>
              <p:cNvPr id="17" name="Полилиния 41"/>
              <p:cNvSpPr>
                <a:spLocks/>
              </p:cNvSpPr>
              <p:nvPr/>
            </p:nvSpPr>
            <p:spPr bwMode="auto">
              <a:xfrm rot="16200000" flipV="1">
                <a:off x="9392239" y="4188656"/>
                <a:ext cx="15872" cy="3086477"/>
              </a:xfrm>
              <a:custGeom>
                <a:avLst/>
                <a:gdLst>
                  <a:gd name="T0" fmla="*/ 9326 w 5"/>
                  <a:gd name="T1" fmla="*/ 0 h 868"/>
                  <a:gd name="T2" fmla="*/ 12435 w 5"/>
                  <a:gd name="T3" fmla="*/ 771698 h 868"/>
                  <a:gd name="T4" fmla="*/ 9326 w 5"/>
                  <a:gd name="T5" fmla="*/ 1159325 h 868"/>
                  <a:gd name="T6" fmla="*/ 12435 w 5"/>
                  <a:gd name="T7" fmla="*/ 1543396 h 868"/>
                  <a:gd name="T8" fmla="*/ 12435 w 5"/>
                  <a:gd name="T9" fmla="*/ 2315093 h 868"/>
                  <a:gd name="T10" fmla="*/ 12435 w 5"/>
                  <a:gd name="T11" fmla="*/ 2702720 h 868"/>
                  <a:gd name="T12" fmla="*/ 9326 w 5"/>
                  <a:gd name="T13" fmla="*/ 3086791 h 868"/>
                  <a:gd name="T14" fmla="*/ 6218 w 5"/>
                  <a:gd name="T15" fmla="*/ 3086791 h 868"/>
                  <a:gd name="T16" fmla="*/ 3109 w 5"/>
                  <a:gd name="T17" fmla="*/ 2702720 h 868"/>
                  <a:gd name="T18" fmla="*/ 0 w 5"/>
                  <a:gd name="T19" fmla="*/ 2315093 h 868"/>
                  <a:gd name="T20" fmla="*/ 3109 w 5"/>
                  <a:gd name="T21" fmla="*/ 1543396 h 868"/>
                  <a:gd name="T22" fmla="*/ 6218 w 5"/>
                  <a:gd name="T23" fmla="*/ 1159325 h 868"/>
                  <a:gd name="T24" fmla="*/ 3109 w 5"/>
                  <a:gd name="T25" fmla="*/ 771698 h 868"/>
                  <a:gd name="T26" fmla="*/ 6218 w 5"/>
                  <a:gd name="T27" fmla="*/ 0 h 868"/>
                  <a:gd name="T28" fmla="*/ 9326 w 5"/>
                  <a:gd name="T29" fmla="*/ 0 h 8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68"/>
                  <a:gd name="T47" fmla="*/ 5 w 5"/>
                  <a:gd name="T48" fmla="*/ 868 h 86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D290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latin typeface="+mn-lt"/>
                </a:endParaRPr>
              </a:p>
            </p:txBody>
          </p:sp>
          <p:sp>
            <p:nvSpPr>
              <p:cNvPr id="18" name="Полилиния 44"/>
              <p:cNvSpPr>
                <a:spLocks/>
              </p:cNvSpPr>
              <p:nvPr/>
            </p:nvSpPr>
            <p:spPr bwMode="auto">
              <a:xfrm rot="16200000" flipV="1">
                <a:off x="9367556" y="-651448"/>
                <a:ext cx="12698" cy="3033937"/>
              </a:xfrm>
              <a:custGeom>
                <a:avLst/>
                <a:gdLst>
                  <a:gd name="T0" fmla="*/ 6661 w 4"/>
                  <a:gd name="T1" fmla="*/ 3034090 h 853"/>
                  <a:gd name="T2" fmla="*/ 0 w 4"/>
                  <a:gd name="T3" fmla="*/ 2276457 h 853"/>
                  <a:gd name="T4" fmla="*/ 3331 w 4"/>
                  <a:gd name="T5" fmla="*/ 1895862 h 853"/>
                  <a:gd name="T6" fmla="*/ 3331 w 4"/>
                  <a:gd name="T7" fmla="*/ 1518823 h 853"/>
                  <a:gd name="T8" fmla="*/ 0 w 4"/>
                  <a:gd name="T9" fmla="*/ 757633 h 853"/>
                  <a:gd name="T10" fmla="*/ 0 w 4"/>
                  <a:gd name="T11" fmla="*/ 380595 h 853"/>
                  <a:gd name="T12" fmla="*/ 6661 w 4"/>
                  <a:gd name="T13" fmla="*/ 0 h 853"/>
                  <a:gd name="T14" fmla="*/ 6661 w 4"/>
                  <a:gd name="T15" fmla="*/ 0 h 853"/>
                  <a:gd name="T16" fmla="*/ 9991 w 4"/>
                  <a:gd name="T17" fmla="*/ 380595 h 853"/>
                  <a:gd name="T18" fmla="*/ 13322 w 4"/>
                  <a:gd name="T19" fmla="*/ 757633 h 853"/>
                  <a:gd name="T20" fmla="*/ 9991 w 4"/>
                  <a:gd name="T21" fmla="*/ 1518823 h 853"/>
                  <a:gd name="T22" fmla="*/ 6661 w 4"/>
                  <a:gd name="T23" fmla="*/ 1895862 h 853"/>
                  <a:gd name="T24" fmla="*/ 9991 w 4"/>
                  <a:gd name="T25" fmla="*/ 2276457 h 853"/>
                  <a:gd name="T26" fmla="*/ 6661 w 4"/>
                  <a:gd name="T27" fmla="*/ 3034090 h 85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"/>
                  <a:gd name="T43" fmla="*/ 0 h 853"/>
                  <a:gd name="T44" fmla="*/ 4 w 4"/>
                  <a:gd name="T45" fmla="*/ 853 h 85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rgbClr val="4D290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latin typeface="+mn-lt"/>
                </a:endParaRPr>
              </a:p>
            </p:txBody>
          </p:sp>
        </p:grpSp>
        <p:sp>
          <p:nvSpPr>
            <p:cNvPr id="9" name="Полилиния 45"/>
            <p:cNvSpPr>
              <a:spLocks noEditPoints="1"/>
            </p:cNvSpPr>
            <p:nvPr/>
          </p:nvSpPr>
          <p:spPr bwMode="auto">
            <a:xfrm rot="16200000" flipV="1">
              <a:off x="5185477" y="5323170"/>
              <a:ext cx="477750" cy="523815"/>
            </a:xfrm>
            <a:custGeom>
              <a:avLst/>
              <a:gdLst>
                <a:gd name="T0" fmla="*/ 398872 w 152"/>
                <a:gd name="T1" fmla="*/ 432361 h 148"/>
                <a:gd name="T2" fmla="*/ 263821 w 152"/>
                <a:gd name="T3" fmla="*/ 474889 h 148"/>
                <a:gd name="T4" fmla="*/ 351761 w 152"/>
                <a:gd name="T5" fmla="*/ 464257 h 148"/>
                <a:gd name="T6" fmla="*/ 150755 w 152"/>
                <a:gd name="T7" fmla="*/ 503240 h 148"/>
                <a:gd name="T8" fmla="*/ 12563 w 152"/>
                <a:gd name="T9" fmla="*/ 336675 h 148"/>
                <a:gd name="T10" fmla="*/ 62814 w 152"/>
                <a:gd name="T11" fmla="*/ 216181 h 148"/>
                <a:gd name="T12" fmla="*/ 81659 w 152"/>
                <a:gd name="T13" fmla="*/ 205549 h 148"/>
                <a:gd name="T14" fmla="*/ 97362 w 152"/>
                <a:gd name="T15" fmla="*/ 81511 h 148"/>
                <a:gd name="T16" fmla="*/ 59674 w 152"/>
                <a:gd name="T17" fmla="*/ 0 h 148"/>
                <a:gd name="T18" fmla="*/ 103644 w 152"/>
                <a:gd name="T19" fmla="*/ 202005 h 148"/>
                <a:gd name="T20" fmla="*/ 128770 w 152"/>
                <a:gd name="T21" fmla="*/ 223269 h 148"/>
                <a:gd name="T22" fmla="*/ 113066 w 152"/>
                <a:gd name="T23" fmla="*/ 283516 h 148"/>
                <a:gd name="T24" fmla="*/ 81659 w 152"/>
                <a:gd name="T25" fmla="*/ 237444 h 148"/>
                <a:gd name="T26" fmla="*/ 201006 w 152"/>
                <a:gd name="T27" fmla="*/ 467801 h 148"/>
                <a:gd name="T28" fmla="*/ 263821 w 152"/>
                <a:gd name="T29" fmla="*/ 396922 h 148"/>
                <a:gd name="T30" fmla="*/ 241836 w 152"/>
                <a:gd name="T31" fmla="*/ 464257 h 148"/>
                <a:gd name="T32" fmla="*/ 477390 w 152"/>
                <a:gd name="T33" fmla="*/ 457169 h 148"/>
                <a:gd name="T34" fmla="*/ 358042 w 152"/>
                <a:gd name="T35" fmla="*/ 464257 h 148"/>
                <a:gd name="T36" fmla="*/ 398872 w 152"/>
                <a:gd name="T37" fmla="*/ 432361 h 148"/>
                <a:gd name="T38" fmla="*/ 232414 w 152"/>
                <a:gd name="T39" fmla="*/ 453625 h 148"/>
                <a:gd name="T40" fmla="*/ 213569 w 152"/>
                <a:gd name="T41" fmla="*/ 396922 h 148"/>
                <a:gd name="T42" fmla="*/ 207288 w 152"/>
                <a:gd name="T43" fmla="*/ 414642 h 148"/>
                <a:gd name="T44" fmla="*/ 207288 w 152"/>
                <a:gd name="T45" fmla="*/ 442993 h 148"/>
                <a:gd name="T46" fmla="*/ 229273 w 152"/>
                <a:gd name="T47" fmla="*/ 453625 h 148"/>
                <a:gd name="T48" fmla="*/ 232414 w 152"/>
                <a:gd name="T49" fmla="*/ 404010 h 148"/>
                <a:gd name="T50" fmla="*/ 232414 w 152"/>
                <a:gd name="T51" fmla="*/ 453625 h 148"/>
                <a:gd name="T52" fmla="*/ 28267 w 152"/>
                <a:gd name="T53" fmla="*/ 311867 h 148"/>
                <a:gd name="T54" fmla="*/ 175881 w 152"/>
                <a:gd name="T55" fmla="*/ 478433 h 148"/>
                <a:gd name="T56" fmla="*/ 28267 w 152"/>
                <a:gd name="T57" fmla="*/ 311867 h 148"/>
                <a:gd name="T58" fmla="*/ 116207 w 152"/>
                <a:gd name="T59" fmla="*/ 216181 h 148"/>
                <a:gd name="T60" fmla="*/ 97362 w 152"/>
                <a:gd name="T61" fmla="*/ 272884 h 148"/>
                <a:gd name="T62" fmla="*/ 116207 w 152"/>
                <a:gd name="T63" fmla="*/ 216181 h 148"/>
                <a:gd name="T64" fmla="*/ 94222 w 152"/>
                <a:gd name="T65" fmla="*/ 202005 h 148"/>
                <a:gd name="T66" fmla="*/ 103644 w 152"/>
                <a:gd name="T67" fmla="*/ 109862 h 148"/>
                <a:gd name="T68" fmla="*/ 94222 w 152"/>
                <a:gd name="T69" fmla="*/ 202005 h 148"/>
                <a:gd name="T70" fmla="*/ 94222 w 152"/>
                <a:gd name="T71" fmla="*/ 216181 h 148"/>
                <a:gd name="T72" fmla="*/ 94222 w 152"/>
                <a:gd name="T73" fmla="*/ 262252 h 148"/>
                <a:gd name="T74" fmla="*/ 94222 w 152"/>
                <a:gd name="T75" fmla="*/ 216181 h 14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2"/>
                <a:gd name="T115" fmla="*/ 0 h 148"/>
                <a:gd name="T116" fmla="*/ 152 w 152"/>
                <a:gd name="T117" fmla="*/ 148 h 14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B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" name="Полилиния 46"/>
            <p:cNvSpPr>
              <a:spLocks noEditPoints="1"/>
            </p:cNvSpPr>
            <p:nvPr/>
          </p:nvSpPr>
          <p:spPr bwMode="auto">
            <a:xfrm rot="16200000" flipV="1">
              <a:off x="5197382" y="5323965"/>
              <a:ext cx="477749" cy="512704"/>
            </a:xfrm>
            <a:custGeom>
              <a:avLst/>
              <a:gdLst>
                <a:gd name="T0" fmla="*/ 6323 w 151"/>
                <a:gd name="T1" fmla="*/ 341304 h 144"/>
                <a:gd name="T2" fmla="*/ 66392 w 151"/>
                <a:gd name="T3" fmla="*/ 209760 h 144"/>
                <a:gd name="T4" fmla="*/ 69554 w 151"/>
                <a:gd name="T5" fmla="*/ 42663 h 144"/>
                <a:gd name="T6" fmla="*/ 101169 w 151"/>
                <a:gd name="T7" fmla="*/ 206204 h 144"/>
                <a:gd name="T8" fmla="*/ 107492 w 151"/>
                <a:gd name="T9" fmla="*/ 287975 h 144"/>
                <a:gd name="T10" fmla="*/ 47423 w 151"/>
                <a:gd name="T11" fmla="*/ 398188 h 144"/>
                <a:gd name="T12" fmla="*/ 230791 w 151"/>
                <a:gd name="T13" fmla="*/ 380412 h 144"/>
                <a:gd name="T14" fmla="*/ 240276 w 151"/>
                <a:gd name="T15" fmla="*/ 465738 h 144"/>
                <a:gd name="T16" fmla="*/ 477390 w 151"/>
                <a:gd name="T17" fmla="*/ 462183 h 144"/>
                <a:gd name="T18" fmla="*/ 347768 w 151"/>
                <a:gd name="T19" fmla="*/ 476404 h 144"/>
                <a:gd name="T20" fmla="*/ 208661 w 151"/>
                <a:gd name="T21" fmla="*/ 490625 h 144"/>
                <a:gd name="T22" fmla="*/ 37938 w 151"/>
                <a:gd name="T23" fmla="*/ 455072 h 144"/>
                <a:gd name="T24" fmla="*/ 271891 w 151"/>
                <a:gd name="T25" fmla="*/ 490625 h 144"/>
                <a:gd name="T26" fmla="*/ 271891 w 151"/>
                <a:gd name="T27" fmla="*/ 476404 h 144"/>
                <a:gd name="T28" fmla="*/ 237114 w 151"/>
                <a:gd name="T29" fmla="*/ 472848 h 144"/>
                <a:gd name="T30" fmla="*/ 243437 w 151"/>
                <a:gd name="T31" fmla="*/ 455072 h 144"/>
                <a:gd name="T32" fmla="*/ 208661 w 151"/>
                <a:gd name="T33" fmla="*/ 455072 h 144"/>
                <a:gd name="T34" fmla="*/ 202337 w 151"/>
                <a:gd name="T35" fmla="*/ 415964 h 144"/>
                <a:gd name="T36" fmla="*/ 205499 w 151"/>
                <a:gd name="T37" fmla="*/ 405298 h 144"/>
                <a:gd name="T38" fmla="*/ 199176 w 151"/>
                <a:gd name="T39" fmla="*/ 472848 h 144"/>
                <a:gd name="T40" fmla="*/ 170722 w 151"/>
                <a:gd name="T41" fmla="*/ 487069 h 144"/>
                <a:gd name="T42" fmla="*/ 22131 w 151"/>
                <a:gd name="T43" fmla="*/ 305751 h 144"/>
                <a:gd name="T44" fmla="*/ 129622 w 151"/>
                <a:gd name="T45" fmla="*/ 494180 h 144"/>
                <a:gd name="T46" fmla="*/ 290860 w 151"/>
                <a:gd name="T47" fmla="*/ 490625 h 144"/>
                <a:gd name="T48" fmla="*/ 129622 w 151"/>
                <a:gd name="T49" fmla="*/ 487069 h 144"/>
                <a:gd name="T50" fmla="*/ 82200 w 151"/>
                <a:gd name="T51" fmla="*/ 231091 h 144"/>
                <a:gd name="T52" fmla="*/ 101169 w 151"/>
                <a:gd name="T53" fmla="*/ 227536 h 144"/>
                <a:gd name="T54" fmla="*/ 82200 w 151"/>
                <a:gd name="T55" fmla="*/ 255978 h 144"/>
                <a:gd name="T56" fmla="*/ 104330 w 151"/>
                <a:gd name="T57" fmla="*/ 284420 h 144"/>
                <a:gd name="T58" fmla="*/ 120138 w 151"/>
                <a:gd name="T59" fmla="*/ 259533 h 144"/>
                <a:gd name="T60" fmla="*/ 88523 w 151"/>
                <a:gd name="T61" fmla="*/ 277309 h 144"/>
                <a:gd name="T62" fmla="*/ 107492 w 151"/>
                <a:gd name="T63" fmla="*/ 216870 h 144"/>
                <a:gd name="T64" fmla="*/ 56907 w 151"/>
                <a:gd name="T65" fmla="*/ 7111 h 144"/>
                <a:gd name="T66" fmla="*/ 98007 w 151"/>
                <a:gd name="T67" fmla="*/ 113768 h 144"/>
                <a:gd name="T68" fmla="*/ 85361 w 151"/>
                <a:gd name="T69" fmla="*/ 206204 h 144"/>
                <a:gd name="T70" fmla="*/ 88523 w 151"/>
                <a:gd name="T71" fmla="*/ 149320 h 144"/>
                <a:gd name="T72" fmla="*/ 66392 w 151"/>
                <a:gd name="T73" fmla="*/ 216870 h 144"/>
                <a:gd name="T74" fmla="*/ 22131 w 151"/>
                <a:gd name="T75" fmla="*/ 305751 h 144"/>
                <a:gd name="T76" fmla="*/ 347768 w 151"/>
                <a:gd name="T77" fmla="*/ 465738 h 144"/>
                <a:gd name="T78" fmla="*/ 382544 w 151"/>
                <a:gd name="T79" fmla="*/ 437296 h 144"/>
                <a:gd name="T80" fmla="*/ 211822 w 151"/>
                <a:gd name="T81" fmla="*/ 451517 h 144"/>
                <a:gd name="T82" fmla="*/ 233953 w 151"/>
                <a:gd name="T83" fmla="*/ 419519 h 144"/>
                <a:gd name="T84" fmla="*/ 202337 w 151"/>
                <a:gd name="T85" fmla="*/ 419519 h 144"/>
                <a:gd name="T86" fmla="*/ 237114 w 151"/>
                <a:gd name="T87" fmla="*/ 419519 h 144"/>
                <a:gd name="T88" fmla="*/ 221307 w 151"/>
                <a:gd name="T89" fmla="*/ 405298 h 144"/>
                <a:gd name="T90" fmla="*/ 249760 w 151"/>
                <a:gd name="T91" fmla="*/ 426630 h 144"/>
                <a:gd name="T92" fmla="*/ 385706 w 151"/>
                <a:gd name="T93" fmla="*/ 433740 h 144"/>
                <a:gd name="T94" fmla="*/ 388867 w 151"/>
                <a:gd name="T95" fmla="*/ 444406 h 144"/>
                <a:gd name="T96" fmla="*/ 385706 w 151"/>
                <a:gd name="T97" fmla="*/ 433740 h 144"/>
                <a:gd name="T98" fmla="*/ 256083 w 151"/>
                <a:gd name="T99" fmla="*/ 405298 h 144"/>
                <a:gd name="T100" fmla="*/ 101169 w 151"/>
                <a:gd name="T101" fmla="*/ 263088 h 144"/>
                <a:gd name="T102" fmla="*/ 88523 w 151"/>
                <a:gd name="T103" fmla="*/ 223981 h 144"/>
                <a:gd name="T104" fmla="*/ 88523 w 151"/>
                <a:gd name="T105" fmla="*/ 223981 h 144"/>
                <a:gd name="T106" fmla="*/ 91684 w 151"/>
                <a:gd name="T107" fmla="*/ 174207 h 1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51"/>
                <a:gd name="T163" fmla="*/ 0 h 144"/>
                <a:gd name="T164" fmla="*/ 151 w 151"/>
                <a:gd name="T165" fmla="*/ 144 h 1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B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" name="Полилиния 47"/>
            <p:cNvSpPr>
              <a:spLocks noEditPoints="1"/>
            </p:cNvSpPr>
            <p:nvPr/>
          </p:nvSpPr>
          <p:spPr bwMode="auto">
            <a:xfrm rot="16200000" flipV="1">
              <a:off x="11077601" y="5321583"/>
              <a:ext cx="507906" cy="519053"/>
            </a:xfrm>
            <a:custGeom>
              <a:avLst/>
              <a:gdLst>
                <a:gd name="T0" fmla="*/ 157912 w 161"/>
                <a:gd name="T1" fmla="*/ 28465 h 146"/>
                <a:gd name="T2" fmla="*/ 189494 w 161"/>
                <a:gd name="T3" fmla="*/ 88953 h 146"/>
                <a:gd name="T4" fmla="*/ 170545 w 161"/>
                <a:gd name="T5" fmla="*/ 60488 h 146"/>
                <a:gd name="T6" fmla="*/ 198969 w 161"/>
                <a:gd name="T7" fmla="*/ 120976 h 146"/>
                <a:gd name="T8" fmla="*/ 154754 w 161"/>
                <a:gd name="T9" fmla="*/ 131650 h 146"/>
                <a:gd name="T10" fmla="*/ 129488 w 161"/>
                <a:gd name="T11" fmla="*/ 46256 h 146"/>
                <a:gd name="T12" fmla="*/ 50532 w 161"/>
                <a:gd name="T13" fmla="*/ 220603 h 146"/>
                <a:gd name="T14" fmla="*/ 107380 w 161"/>
                <a:gd name="T15" fmla="*/ 327347 h 146"/>
                <a:gd name="T16" fmla="*/ 85272 w 161"/>
                <a:gd name="T17" fmla="*/ 519485 h 146"/>
                <a:gd name="T18" fmla="*/ 104222 w 161"/>
                <a:gd name="T19" fmla="*/ 370044 h 146"/>
                <a:gd name="T20" fmla="*/ 82114 w 161"/>
                <a:gd name="T21" fmla="*/ 362928 h 146"/>
                <a:gd name="T22" fmla="*/ 94747 w 161"/>
                <a:gd name="T23" fmla="*/ 359370 h 146"/>
                <a:gd name="T24" fmla="*/ 12633 w 161"/>
                <a:gd name="T25" fmla="*/ 213487 h 146"/>
                <a:gd name="T26" fmla="*/ 129488 w 161"/>
                <a:gd name="T27" fmla="*/ 35581 h 146"/>
                <a:gd name="T28" fmla="*/ 161070 w 161"/>
                <a:gd name="T29" fmla="*/ 14232 h 146"/>
                <a:gd name="T30" fmla="*/ 457944 w 161"/>
                <a:gd name="T31" fmla="*/ 46256 h 146"/>
                <a:gd name="T32" fmla="*/ 448470 w 161"/>
                <a:gd name="T33" fmla="*/ 0 h 146"/>
                <a:gd name="T34" fmla="*/ 445311 w 161"/>
                <a:gd name="T35" fmla="*/ 117418 h 146"/>
                <a:gd name="T36" fmla="*/ 157912 w 161"/>
                <a:gd name="T37" fmla="*/ 28465 h 146"/>
                <a:gd name="T38" fmla="*/ 432678 w 161"/>
                <a:gd name="T39" fmla="*/ 110302 h 146"/>
                <a:gd name="T40" fmla="*/ 467419 w 161"/>
                <a:gd name="T41" fmla="*/ 56930 h 146"/>
                <a:gd name="T42" fmla="*/ 221077 w 161"/>
                <a:gd name="T43" fmla="*/ 28465 h 146"/>
                <a:gd name="T44" fmla="*/ 432678 w 161"/>
                <a:gd name="T45" fmla="*/ 110302 h 146"/>
                <a:gd name="T46" fmla="*/ 82114 w 161"/>
                <a:gd name="T47" fmla="*/ 298882 h 146"/>
                <a:gd name="T48" fmla="*/ 69481 w 161"/>
                <a:gd name="T49" fmla="*/ 56930 h 146"/>
                <a:gd name="T50" fmla="*/ 82114 w 161"/>
                <a:gd name="T51" fmla="*/ 298882 h 146"/>
                <a:gd name="T52" fmla="*/ 180019 w 161"/>
                <a:gd name="T53" fmla="*/ 99627 h 146"/>
                <a:gd name="T54" fmla="*/ 145279 w 161"/>
                <a:gd name="T55" fmla="*/ 56930 h 146"/>
                <a:gd name="T56" fmla="*/ 180019 w 161"/>
                <a:gd name="T57" fmla="*/ 99627 h 146"/>
                <a:gd name="T58" fmla="*/ 180019 w 161"/>
                <a:gd name="T59" fmla="*/ 110302 h 146"/>
                <a:gd name="T60" fmla="*/ 145279 w 161"/>
                <a:gd name="T61" fmla="*/ 99627 h 146"/>
                <a:gd name="T62" fmla="*/ 180019 w 161"/>
                <a:gd name="T63" fmla="*/ 110302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1"/>
                <a:gd name="T97" fmla="*/ 0 h 146"/>
                <a:gd name="T98" fmla="*/ 161 w 161"/>
                <a:gd name="T99" fmla="*/ 146 h 1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B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" name="Полилиния 48"/>
            <p:cNvSpPr>
              <a:spLocks noEditPoints="1"/>
            </p:cNvSpPr>
            <p:nvPr/>
          </p:nvSpPr>
          <p:spPr bwMode="auto">
            <a:xfrm rot="16200000" flipV="1">
              <a:off x="11092679" y="5320789"/>
              <a:ext cx="471401" cy="534926"/>
            </a:xfrm>
            <a:custGeom>
              <a:avLst/>
              <a:gdLst>
                <a:gd name="T0" fmla="*/ 254193 w 150"/>
                <a:gd name="T1" fmla="*/ 78400 h 150"/>
                <a:gd name="T2" fmla="*/ 163186 w 150"/>
                <a:gd name="T3" fmla="*/ 60582 h 150"/>
                <a:gd name="T4" fmla="*/ 188291 w 150"/>
                <a:gd name="T5" fmla="*/ 124727 h 150"/>
                <a:gd name="T6" fmla="*/ 141218 w 150"/>
                <a:gd name="T7" fmla="*/ 138981 h 150"/>
                <a:gd name="T8" fmla="*/ 122389 w 150"/>
                <a:gd name="T9" fmla="*/ 71272 h 150"/>
                <a:gd name="T10" fmla="*/ 43935 w 150"/>
                <a:gd name="T11" fmla="*/ 224508 h 150"/>
                <a:gd name="T12" fmla="*/ 78455 w 150"/>
                <a:gd name="T13" fmla="*/ 527416 h 150"/>
                <a:gd name="T14" fmla="*/ 81593 w 150"/>
                <a:gd name="T15" fmla="*/ 488216 h 150"/>
                <a:gd name="T16" fmla="*/ 72178 w 150"/>
                <a:gd name="T17" fmla="*/ 370616 h 150"/>
                <a:gd name="T18" fmla="*/ 81593 w 150"/>
                <a:gd name="T19" fmla="*/ 359926 h 150"/>
                <a:gd name="T20" fmla="*/ 3138 w 150"/>
                <a:gd name="T21" fmla="*/ 217381 h 150"/>
                <a:gd name="T22" fmla="*/ 119251 w 150"/>
                <a:gd name="T23" fmla="*/ 35636 h 150"/>
                <a:gd name="T24" fmla="*/ 285575 w 150"/>
                <a:gd name="T25" fmla="*/ 57018 h 150"/>
                <a:gd name="T26" fmla="*/ 436208 w 150"/>
                <a:gd name="T27" fmla="*/ 7127 h 150"/>
                <a:gd name="T28" fmla="*/ 470728 w 150"/>
                <a:gd name="T29" fmla="*/ 42763 h 150"/>
                <a:gd name="T30" fmla="*/ 257331 w 150"/>
                <a:gd name="T31" fmla="*/ 71272 h 150"/>
                <a:gd name="T32" fmla="*/ 442484 w 150"/>
                <a:gd name="T33" fmla="*/ 7127 h 150"/>
                <a:gd name="T34" fmla="*/ 448761 w 150"/>
                <a:gd name="T35" fmla="*/ 49891 h 150"/>
                <a:gd name="T36" fmla="*/ 138080 w 150"/>
                <a:gd name="T37" fmla="*/ 32073 h 150"/>
                <a:gd name="T38" fmla="*/ 119251 w 150"/>
                <a:gd name="T39" fmla="*/ 42763 h 150"/>
                <a:gd name="T40" fmla="*/ 6276 w 150"/>
                <a:gd name="T41" fmla="*/ 213817 h 150"/>
                <a:gd name="T42" fmla="*/ 87869 w 150"/>
                <a:gd name="T43" fmla="*/ 363489 h 150"/>
                <a:gd name="T44" fmla="*/ 94146 w 150"/>
                <a:gd name="T45" fmla="*/ 370616 h 150"/>
                <a:gd name="T46" fmla="*/ 100422 w 150"/>
                <a:gd name="T47" fmla="*/ 413380 h 150"/>
                <a:gd name="T48" fmla="*/ 97284 w 150"/>
                <a:gd name="T49" fmla="*/ 331417 h 150"/>
                <a:gd name="T50" fmla="*/ 34520 w 150"/>
                <a:gd name="T51" fmla="*/ 217381 h 150"/>
                <a:gd name="T52" fmla="*/ 72178 w 150"/>
                <a:gd name="T53" fmla="*/ 302908 h 150"/>
                <a:gd name="T54" fmla="*/ 59626 w 150"/>
                <a:gd name="T55" fmla="*/ 60582 h 150"/>
                <a:gd name="T56" fmla="*/ 122389 w 150"/>
                <a:gd name="T57" fmla="*/ 46327 h 150"/>
                <a:gd name="T58" fmla="*/ 131804 w 150"/>
                <a:gd name="T59" fmla="*/ 103345 h 150"/>
                <a:gd name="T60" fmla="*/ 150633 w 150"/>
                <a:gd name="T61" fmla="*/ 103345 h 150"/>
                <a:gd name="T62" fmla="*/ 172600 w 150"/>
                <a:gd name="T63" fmla="*/ 114036 h 150"/>
                <a:gd name="T64" fmla="*/ 131804 w 150"/>
                <a:gd name="T65" fmla="*/ 106909 h 150"/>
                <a:gd name="T66" fmla="*/ 188291 w 150"/>
                <a:gd name="T67" fmla="*/ 96218 h 150"/>
                <a:gd name="T68" fmla="*/ 182015 w 150"/>
                <a:gd name="T69" fmla="*/ 89090 h 150"/>
                <a:gd name="T70" fmla="*/ 175738 w 150"/>
                <a:gd name="T71" fmla="*/ 96218 h 150"/>
                <a:gd name="T72" fmla="*/ 156909 w 150"/>
                <a:gd name="T73" fmla="*/ 64145 h 150"/>
                <a:gd name="T74" fmla="*/ 141218 w 150"/>
                <a:gd name="T75" fmla="*/ 32073 h 150"/>
                <a:gd name="T76" fmla="*/ 178877 w 150"/>
                <a:gd name="T77" fmla="*/ 89090 h 150"/>
                <a:gd name="T78" fmla="*/ 166324 w 150"/>
                <a:gd name="T79" fmla="*/ 117599 h 150"/>
                <a:gd name="T80" fmla="*/ 138080 w 150"/>
                <a:gd name="T81" fmla="*/ 103345 h 150"/>
                <a:gd name="T82" fmla="*/ 25105 w 150"/>
                <a:gd name="T83" fmla="*/ 163927 h 150"/>
                <a:gd name="T84" fmla="*/ 458175 w 150"/>
                <a:gd name="T85" fmla="*/ 64145 h 150"/>
                <a:gd name="T86" fmla="*/ 420517 w 150"/>
                <a:gd name="T87" fmla="*/ 117599 h 150"/>
                <a:gd name="T88" fmla="*/ 210259 w 150"/>
                <a:gd name="T89" fmla="*/ 32073 h 150"/>
                <a:gd name="T90" fmla="*/ 455037 w 150"/>
                <a:gd name="T91" fmla="*/ 57018 h 150"/>
                <a:gd name="T92" fmla="*/ 417379 w 150"/>
                <a:gd name="T93" fmla="*/ 110472 h 150"/>
                <a:gd name="T94" fmla="*/ 222811 w 150"/>
                <a:gd name="T95" fmla="*/ 39200 h 150"/>
                <a:gd name="T96" fmla="*/ 169462 w 150"/>
                <a:gd name="T97" fmla="*/ 106909 h 150"/>
                <a:gd name="T98" fmla="*/ 134942 w 150"/>
                <a:gd name="T99" fmla="*/ 57018 h 150"/>
                <a:gd name="T100" fmla="*/ 134942 w 150"/>
                <a:gd name="T101" fmla="*/ 60582 h 15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50"/>
                <a:gd name="T154" fmla="*/ 0 h 150"/>
                <a:gd name="T155" fmla="*/ 150 w 150"/>
                <a:gd name="T156" fmla="*/ 150 h 15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B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" name="Полилиния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191805 w 149"/>
                <a:gd name="T1" fmla="*/ 60488 h 146"/>
                <a:gd name="T2" fmla="*/ 220104 w 149"/>
                <a:gd name="T3" fmla="*/ 46256 h 146"/>
                <a:gd name="T4" fmla="*/ 210671 w 149"/>
                <a:gd name="T5" fmla="*/ 78279 h 146"/>
                <a:gd name="T6" fmla="*/ 223249 w 149"/>
                <a:gd name="T7" fmla="*/ 28465 h 146"/>
                <a:gd name="T8" fmla="*/ 242115 w 149"/>
                <a:gd name="T9" fmla="*/ 71162 h 146"/>
                <a:gd name="T10" fmla="*/ 459075 w 149"/>
                <a:gd name="T11" fmla="*/ 138767 h 146"/>
                <a:gd name="T12" fmla="*/ 393044 w 149"/>
                <a:gd name="T13" fmla="*/ 366486 h 146"/>
                <a:gd name="T14" fmla="*/ 459075 w 149"/>
                <a:gd name="T15" fmla="*/ 352253 h 146"/>
                <a:gd name="T16" fmla="*/ 465364 w 149"/>
                <a:gd name="T17" fmla="*/ 426974 h 146"/>
                <a:gd name="T18" fmla="*/ 405621 w 149"/>
                <a:gd name="T19" fmla="*/ 423416 h 146"/>
                <a:gd name="T20" fmla="*/ 443353 w 149"/>
                <a:gd name="T21" fmla="*/ 508811 h 146"/>
                <a:gd name="T22" fmla="*/ 389899 w 149"/>
                <a:gd name="T23" fmla="*/ 384277 h 146"/>
                <a:gd name="T24" fmla="*/ 380466 w 149"/>
                <a:gd name="T25" fmla="*/ 270417 h 146"/>
                <a:gd name="T26" fmla="*/ 415054 w 149"/>
                <a:gd name="T27" fmla="*/ 64046 h 146"/>
                <a:gd name="T28" fmla="*/ 144640 w 149"/>
                <a:gd name="T29" fmla="*/ 110302 h 146"/>
                <a:gd name="T30" fmla="*/ 0 w 149"/>
                <a:gd name="T31" fmla="*/ 96069 h 146"/>
                <a:gd name="T32" fmla="*/ 188661 w 149"/>
                <a:gd name="T33" fmla="*/ 85395 h 146"/>
                <a:gd name="T34" fmla="*/ 182372 w 149"/>
                <a:gd name="T35" fmla="*/ 39139 h 146"/>
                <a:gd name="T36" fmla="*/ 213816 w 149"/>
                <a:gd name="T37" fmla="*/ 28465 h 146"/>
                <a:gd name="T38" fmla="*/ 191805 w 149"/>
                <a:gd name="T39" fmla="*/ 60488 h 146"/>
                <a:gd name="T40" fmla="*/ 182372 w 149"/>
                <a:gd name="T41" fmla="*/ 96069 h 146"/>
                <a:gd name="T42" fmla="*/ 97475 w 149"/>
                <a:gd name="T43" fmla="*/ 88953 h 146"/>
                <a:gd name="T44" fmla="*/ 182372 w 149"/>
                <a:gd name="T45" fmla="*/ 96069 h 146"/>
                <a:gd name="T46" fmla="*/ 317579 w 149"/>
                <a:gd name="T47" fmla="*/ 39139 h 146"/>
                <a:gd name="T48" fmla="*/ 276703 w 149"/>
                <a:gd name="T49" fmla="*/ 71162 h 146"/>
                <a:gd name="T50" fmla="*/ 317579 w 149"/>
                <a:gd name="T51" fmla="*/ 39139 h 146"/>
                <a:gd name="T52" fmla="*/ 446498 w 149"/>
                <a:gd name="T53" fmla="*/ 113860 h 146"/>
                <a:gd name="T54" fmla="*/ 443353 w 149"/>
                <a:gd name="T55" fmla="*/ 120976 h 146"/>
                <a:gd name="T56" fmla="*/ 383611 w 149"/>
                <a:gd name="T57" fmla="*/ 338021 h 146"/>
                <a:gd name="T58" fmla="*/ 446498 w 149"/>
                <a:gd name="T59" fmla="*/ 113860 h 146"/>
                <a:gd name="T60" fmla="*/ 455931 w 149"/>
                <a:gd name="T61" fmla="*/ 423416 h 146"/>
                <a:gd name="T62" fmla="*/ 446498 w 149"/>
                <a:gd name="T63" fmla="*/ 377160 h 146"/>
                <a:gd name="T64" fmla="*/ 415054 w 149"/>
                <a:gd name="T65" fmla="*/ 377160 h 146"/>
                <a:gd name="T66" fmla="*/ 455931 w 149"/>
                <a:gd name="T67" fmla="*/ 423416 h 146"/>
                <a:gd name="T68" fmla="*/ 459075 w 149"/>
                <a:gd name="T69" fmla="*/ 366486 h 146"/>
                <a:gd name="T70" fmla="*/ 421343 w 149"/>
                <a:gd name="T71" fmla="*/ 366486 h 146"/>
                <a:gd name="T72" fmla="*/ 459075 w 149"/>
                <a:gd name="T73" fmla="*/ 366486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9"/>
                <a:gd name="T112" fmla="*/ 0 h 146"/>
                <a:gd name="T113" fmla="*/ 149 w 149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B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" name="Полилиния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216960 w 149"/>
                <a:gd name="T1" fmla="*/ 10638 h 138"/>
                <a:gd name="T2" fmla="*/ 201238 w 149"/>
                <a:gd name="T3" fmla="*/ 24823 h 138"/>
                <a:gd name="T4" fmla="*/ 220104 w 149"/>
                <a:gd name="T5" fmla="*/ 24823 h 138"/>
                <a:gd name="T6" fmla="*/ 220104 w 149"/>
                <a:gd name="T7" fmla="*/ 10638 h 138"/>
                <a:gd name="T8" fmla="*/ 229537 w 149"/>
                <a:gd name="T9" fmla="*/ 3546 h 138"/>
                <a:gd name="T10" fmla="*/ 462219 w 149"/>
                <a:gd name="T11" fmla="*/ 117023 h 138"/>
                <a:gd name="T12" fmla="*/ 446498 w 149"/>
                <a:gd name="T13" fmla="*/ 322700 h 138"/>
                <a:gd name="T14" fmla="*/ 468508 w 149"/>
                <a:gd name="T15" fmla="*/ 404262 h 138"/>
                <a:gd name="T16" fmla="*/ 408765 w 149"/>
                <a:gd name="T17" fmla="*/ 404262 h 138"/>
                <a:gd name="T18" fmla="*/ 430776 w 149"/>
                <a:gd name="T19" fmla="*/ 489370 h 138"/>
                <a:gd name="T20" fmla="*/ 383611 w 149"/>
                <a:gd name="T21" fmla="*/ 333339 h 138"/>
                <a:gd name="T22" fmla="*/ 405621 w 149"/>
                <a:gd name="T23" fmla="*/ 180854 h 138"/>
                <a:gd name="T24" fmla="*/ 154073 w 149"/>
                <a:gd name="T25" fmla="*/ 92200 h 138"/>
                <a:gd name="T26" fmla="*/ 3144 w 149"/>
                <a:gd name="T27" fmla="*/ 74469 h 138"/>
                <a:gd name="T28" fmla="*/ 122630 w 149"/>
                <a:gd name="T29" fmla="*/ 53192 h 138"/>
                <a:gd name="T30" fmla="*/ 182372 w 149"/>
                <a:gd name="T31" fmla="*/ 17731 h 138"/>
                <a:gd name="T32" fmla="*/ 210671 w 149"/>
                <a:gd name="T33" fmla="*/ 7092 h 138"/>
                <a:gd name="T34" fmla="*/ 188661 w 149"/>
                <a:gd name="T35" fmla="*/ 35462 h 138"/>
                <a:gd name="T36" fmla="*/ 242115 w 149"/>
                <a:gd name="T37" fmla="*/ 49646 h 138"/>
                <a:gd name="T38" fmla="*/ 229537 w 149"/>
                <a:gd name="T39" fmla="*/ 53192 h 138"/>
                <a:gd name="T40" fmla="*/ 213816 w 149"/>
                <a:gd name="T41" fmla="*/ 28369 h 138"/>
                <a:gd name="T42" fmla="*/ 191805 w 149"/>
                <a:gd name="T43" fmla="*/ 42554 h 138"/>
                <a:gd name="T44" fmla="*/ 188661 w 149"/>
                <a:gd name="T45" fmla="*/ 67377 h 138"/>
                <a:gd name="T46" fmla="*/ 22010 w 149"/>
                <a:gd name="T47" fmla="*/ 60285 h 138"/>
                <a:gd name="T48" fmla="*/ 125774 w 149"/>
                <a:gd name="T49" fmla="*/ 60285 h 138"/>
                <a:gd name="T50" fmla="*/ 188661 w 149"/>
                <a:gd name="T51" fmla="*/ 70923 h 138"/>
                <a:gd name="T52" fmla="*/ 97475 w 149"/>
                <a:gd name="T53" fmla="*/ 70923 h 138"/>
                <a:gd name="T54" fmla="*/ 154073 w 149"/>
                <a:gd name="T55" fmla="*/ 85108 h 138"/>
                <a:gd name="T56" fmla="*/ 273558 w 149"/>
                <a:gd name="T57" fmla="*/ 42554 h 138"/>
                <a:gd name="T58" fmla="*/ 242115 w 149"/>
                <a:gd name="T59" fmla="*/ 49646 h 138"/>
                <a:gd name="T60" fmla="*/ 389899 w 149"/>
                <a:gd name="T61" fmla="*/ 343977 h 138"/>
                <a:gd name="T62" fmla="*/ 317579 w 149"/>
                <a:gd name="T63" fmla="*/ 14185 h 138"/>
                <a:gd name="T64" fmla="*/ 279847 w 149"/>
                <a:gd name="T65" fmla="*/ 49646 h 138"/>
                <a:gd name="T66" fmla="*/ 418198 w 149"/>
                <a:gd name="T67" fmla="*/ 42554 h 138"/>
                <a:gd name="T68" fmla="*/ 411910 w 149"/>
                <a:gd name="T69" fmla="*/ 195039 h 138"/>
                <a:gd name="T70" fmla="*/ 440209 w 149"/>
                <a:gd name="T71" fmla="*/ 85108 h 138"/>
                <a:gd name="T72" fmla="*/ 386755 w 149"/>
                <a:gd name="T73" fmla="*/ 315608 h 138"/>
                <a:gd name="T74" fmla="*/ 424487 w 149"/>
                <a:gd name="T75" fmla="*/ 485824 h 138"/>
                <a:gd name="T76" fmla="*/ 443353 w 149"/>
                <a:gd name="T77" fmla="*/ 411354 h 138"/>
                <a:gd name="T78" fmla="*/ 462219 w 149"/>
                <a:gd name="T79" fmla="*/ 347524 h 138"/>
                <a:gd name="T80" fmla="*/ 411910 w 149"/>
                <a:gd name="T81" fmla="*/ 351070 h 138"/>
                <a:gd name="T82" fmla="*/ 459075 w 149"/>
                <a:gd name="T83" fmla="*/ 333339 h 138"/>
                <a:gd name="T84" fmla="*/ 276703 w 149"/>
                <a:gd name="T85" fmla="*/ 42554 h 138"/>
                <a:gd name="T86" fmla="*/ 298713 w 149"/>
                <a:gd name="T87" fmla="*/ 31915 h 138"/>
                <a:gd name="T88" fmla="*/ 125774 w 149"/>
                <a:gd name="T89" fmla="*/ 67377 h 138"/>
                <a:gd name="T90" fmla="*/ 176084 w 149"/>
                <a:gd name="T91" fmla="*/ 74469 h 138"/>
                <a:gd name="T92" fmla="*/ 443353 w 149"/>
                <a:gd name="T93" fmla="*/ 99292 h 138"/>
                <a:gd name="T94" fmla="*/ 411910 w 149"/>
                <a:gd name="T95" fmla="*/ 234047 h 138"/>
                <a:gd name="T96" fmla="*/ 443353 w 149"/>
                <a:gd name="T97" fmla="*/ 343977 h 138"/>
                <a:gd name="T98" fmla="*/ 449642 w 149"/>
                <a:gd name="T99" fmla="*/ 354616 h 138"/>
                <a:gd name="T100" fmla="*/ 408765 w 149"/>
                <a:gd name="T101" fmla="*/ 382985 h 138"/>
                <a:gd name="T102" fmla="*/ 411910 w 149"/>
                <a:gd name="T103" fmla="*/ 379439 h 13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9"/>
                <a:gd name="T157" fmla="*/ 0 h 138"/>
                <a:gd name="T158" fmla="*/ 149 w 149"/>
                <a:gd name="T159" fmla="*/ 138 h 13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B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" name="Полилиния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147650 w 135"/>
                <a:gd name="T1" fmla="*/ 473394 h 153"/>
                <a:gd name="T2" fmla="*/ 285875 w 135"/>
                <a:gd name="T3" fmla="*/ 405766 h 153"/>
                <a:gd name="T4" fmla="*/ 147650 w 135"/>
                <a:gd name="T5" fmla="*/ 491191 h 153"/>
                <a:gd name="T6" fmla="*/ 0 w 135"/>
                <a:gd name="T7" fmla="*/ 441360 h 153"/>
                <a:gd name="T8" fmla="*/ 12566 w 135"/>
                <a:gd name="T9" fmla="*/ 473394 h 153"/>
                <a:gd name="T10" fmla="*/ 304724 w 135"/>
                <a:gd name="T11" fmla="*/ 387969 h 153"/>
                <a:gd name="T12" fmla="*/ 314148 w 135"/>
                <a:gd name="T13" fmla="*/ 334579 h 153"/>
                <a:gd name="T14" fmla="*/ 392685 w 135"/>
                <a:gd name="T15" fmla="*/ 78306 h 153"/>
                <a:gd name="T16" fmla="*/ 317290 w 135"/>
                <a:gd name="T17" fmla="*/ 53390 h 153"/>
                <a:gd name="T18" fmla="*/ 358129 w 135"/>
                <a:gd name="T19" fmla="*/ 17797 h 153"/>
                <a:gd name="T20" fmla="*/ 414676 w 135"/>
                <a:gd name="T21" fmla="*/ 106781 h 153"/>
                <a:gd name="T22" fmla="*/ 336138 w 135"/>
                <a:gd name="T23" fmla="*/ 377291 h 153"/>
                <a:gd name="T24" fmla="*/ 314148 w 135"/>
                <a:gd name="T25" fmla="*/ 487631 h 153"/>
                <a:gd name="T26" fmla="*/ 298441 w 135"/>
                <a:gd name="T27" fmla="*/ 402207 h 153"/>
                <a:gd name="T28" fmla="*/ 147650 w 135"/>
                <a:gd name="T29" fmla="*/ 473394 h 153"/>
                <a:gd name="T30" fmla="*/ 320431 w 135"/>
                <a:gd name="T31" fmla="*/ 380851 h 153"/>
                <a:gd name="T32" fmla="*/ 402110 w 135"/>
                <a:gd name="T33" fmla="*/ 128137 h 153"/>
                <a:gd name="T34" fmla="*/ 320431 w 135"/>
                <a:gd name="T35" fmla="*/ 380851 h 153"/>
                <a:gd name="T36" fmla="*/ 358129 w 135"/>
                <a:gd name="T37" fmla="*/ 391529 h 153"/>
                <a:gd name="T38" fmla="*/ 370695 w 135"/>
                <a:gd name="T39" fmla="*/ 455597 h 153"/>
                <a:gd name="T40" fmla="*/ 358129 w 135"/>
                <a:gd name="T41" fmla="*/ 391529 h 153"/>
                <a:gd name="T42" fmla="*/ 326714 w 135"/>
                <a:gd name="T43" fmla="*/ 391529 h 153"/>
                <a:gd name="T44" fmla="*/ 320431 w 135"/>
                <a:gd name="T45" fmla="*/ 466275 h 153"/>
                <a:gd name="T46" fmla="*/ 361270 w 135"/>
                <a:gd name="T47" fmla="*/ 473394 h 153"/>
                <a:gd name="T48" fmla="*/ 326714 w 135"/>
                <a:gd name="T49" fmla="*/ 391529 h 1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5"/>
                <a:gd name="T76" fmla="*/ 0 h 153"/>
                <a:gd name="T77" fmla="*/ 135 w 135"/>
                <a:gd name="T78" fmla="*/ 153 h 1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B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6" name="Полилиния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427721 h 138"/>
                <a:gd name="T2" fmla="*/ 12604 w 136"/>
                <a:gd name="T3" fmla="*/ 427721 h 138"/>
                <a:gd name="T4" fmla="*/ 72474 w 136"/>
                <a:gd name="T5" fmla="*/ 470493 h 138"/>
                <a:gd name="T6" fmla="*/ 305651 w 136"/>
                <a:gd name="T7" fmla="*/ 370691 h 138"/>
                <a:gd name="T8" fmla="*/ 315104 w 136"/>
                <a:gd name="T9" fmla="*/ 320791 h 138"/>
                <a:gd name="T10" fmla="*/ 324557 w 136"/>
                <a:gd name="T11" fmla="*/ 39208 h 138"/>
                <a:gd name="T12" fmla="*/ 318255 w 136"/>
                <a:gd name="T13" fmla="*/ 21386 h 138"/>
                <a:gd name="T14" fmla="*/ 422239 w 136"/>
                <a:gd name="T15" fmla="*/ 92673 h 138"/>
                <a:gd name="T16" fmla="*/ 393880 w 136"/>
                <a:gd name="T17" fmla="*/ 424156 h 138"/>
                <a:gd name="T18" fmla="*/ 315104 w 136"/>
                <a:gd name="T19" fmla="*/ 474057 h 138"/>
                <a:gd name="T20" fmla="*/ 302499 w 136"/>
                <a:gd name="T21" fmla="*/ 392077 h 138"/>
                <a:gd name="T22" fmla="*/ 274140 w 136"/>
                <a:gd name="T23" fmla="*/ 409899 h 138"/>
                <a:gd name="T24" fmla="*/ 15755 w 136"/>
                <a:gd name="T25" fmla="*/ 459800 h 138"/>
                <a:gd name="T26" fmla="*/ 151250 w 136"/>
                <a:gd name="T27" fmla="*/ 477622 h 138"/>
                <a:gd name="T28" fmla="*/ 151250 w 136"/>
                <a:gd name="T29" fmla="*/ 459800 h 138"/>
                <a:gd name="T30" fmla="*/ 204817 w 136"/>
                <a:gd name="T31" fmla="*/ 427721 h 138"/>
                <a:gd name="T32" fmla="*/ 305651 w 136"/>
                <a:gd name="T33" fmla="*/ 384949 h 138"/>
                <a:gd name="T34" fmla="*/ 305651 w 136"/>
                <a:gd name="T35" fmla="*/ 388513 h 138"/>
                <a:gd name="T36" fmla="*/ 349765 w 136"/>
                <a:gd name="T37" fmla="*/ 481186 h 138"/>
                <a:gd name="T38" fmla="*/ 371822 w 136"/>
                <a:gd name="T39" fmla="*/ 445542 h 138"/>
                <a:gd name="T40" fmla="*/ 368671 w 136"/>
                <a:gd name="T41" fmla="*/ 459800 h 138"/>
                <a:gd name="T42" fmla="*/ 340312 w 136"/>
                <a:gd name="T43" fmla="*/ 459800 h 138"/>
                <a:gd name="T44" fmla="*/ 324557 w 136"/>
                <a:gd name="T45" fmla="*/ 456236 h 138"/>
                <a:gd name="T46" fmla="*/ 330859 w 136"/>
                <a:gd name="T47" fmla="*/ 374256 h 138"/>
                <a:gd name="T48" fmla="*/ 371822 w 136"/>
                <a:gd name="T49" fmla="*/ 441978 h 138"/>
                <a:gd name="T50" fmla="*/ 359218 w 136"/>
                <a:gd name="T51" fmla="*/ 374256 h 138"/>
                <a:gd name="T52" fmla="*/ 340312 w 136"/>
                <a:gd name="T53" fmla="*/ 363563 h 138"/>
                <a:gd name="T54" fmla="*/ 362369 w 136"/>
                <a:gd name="T55" fmla="*/ 292276 h 138"/>
                <a:gd name="T56" fmla="*/ 321406 w 136"/>
                <a:gd name="T57" fmla="*/ 24950 h 138"/>
                <a:gd name="T58" fmla="*/ 400182 w 136"/>
                <a:gd name="T59" fmla="*/ 64158 h 138"/>
                <a:gd name="T60" fmla="*/ 308802 w 136"/>
                <a:gd name="T61" fmla="*/ 374256 h 138"/>
                <a:gd name="T62" fmla="*/ 72474 w 136"/>
                <a:gd name="T63" fmla="*/ 474057 h 138"/>
                <a:gd name="T64" fmla="*/ 327708 w 136"/>
                <a:gd name="T65" fmla="*/ 452671 h 138"/>
                <a:gd name="T66" fmla="*/ 362369 w 136"/>
                <a:gd name="T67" fmla="*/ 402770 h 138"/>
                <a:gd name="T68" fmla="*/ 280442 w 136"/>
                <a:gd name="T69" fmla="*/ 392077 h 138"/>
                <a:gd name="T70" fmla="*/ 233177 w 136"/>
                <a:gd name="T71" fmla="*/ 420592 h 138"/>
                <a:gd name="T72" fmla="*/ 12604 w 136"/>
                <a:gd name="T73" fmla="*/ 452671 h 138"/>
                <a:gd name="T74" fmla="*/ 6302 w 136"/>
                <a:gd name="T75" fmla="*/ 431285 h 138"/>
                <a:gd name="T76" fmla="*/ 378124 w 136"/>
                <a:gd name="T77" fmla="*/ 438414 h 138"/>
                <a:gd name="T78" fmla="*/ 321406 w 136"/>
                <a:gd name="T79" fmla="*/ 384949 h 138"/>
                <a:gd name="T80" fmla="*/ 403333 w 136"/>
                <a:gd name="T81" fmla="*/ 114059 h 138"/>
                <a:gd name="T82" fmla="*/ 327708 w 136"/>
                <a:gd name="T83" fmla="*/ 367127 h 138"/>
                <a:gd name="T84" fmla="*/ 365520 w 136"/>
                <a:gd name="T85" fmla="*/ 256633 h 138"/>
                <a:gd name="T86" fmla="*/ 403333 w 136"/>
                <a:gd name="T87" fmla="*/ 156831 h 13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6"/>
                <a:gd name="T133" fmla="*/ 0 h 138"/>
                <a:gd name="T134" fmla="*/ 136 w 136"/>
                <a:gd name="T135" fmla="*/ 138 h 13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B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4464E-09F5-44C2-B21A-FF9C55304F43}" type="datetimeFigureOut">
              <a:rPr lang="ru-RU"/>
              <a:pPr>
                <a:defRPr/>
              </a:pPr>
              <a:t>20.10.2015</a:t>
            </a:fld>
            <a:endParaRPr lang="ru-RU" dirty="0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1231D-FD8C-4A5F-AACB-72AD133FB3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065213" y="304800"/>
            <a:ext cx="10058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065213" y="1752600"/>
            <a:ext cx="100584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44B2171-A731-48C8-99BB-65432B9CC662}" type="datetimeFigureOut">
              <a:rPr lang="ru-RU"/>
              <a:pPr>
                <a:defRPr/>
              </a:pPr>
              <a:t>20.10.2015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C3A27C3-9A6C-4FBC-90FF-B49E4D7DE9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0" r:id="rId2"/>
    <p:sldLayoutId id="2147483708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9" r:id="rId9"/>
    <p:sldLayoutId id="2147483706" r:id="rId10"/>
    <p:sldLayoutId id="2147483710" r:id="rId11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ts val="12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ts val="8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emf"/><Relationship Id="rId5" Type="http://schemas.openxmlformats.org/officeDocument/2006/relationships/image" Target="../media/image9.emf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png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2.jpeg"/><Relationship Id="rId7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gif"/><Relationship Id="rId5" Type="http://schemas.openxmlformats.org/officeDocument/2006/relationships/image" Target="../media/image42.wmf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карандаши\domik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9050" y="700088"/>
            <a:ext cx="4310063" cy="583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Заголовок 1"/>
          <p:cNvSpPr>
            <a:spLocks noGrp="1"/>
          </p:cNvSpPr>
          <p:nvPr>
            <p:ph type="ctrTitle"/>
          </p:nvPr>
        </p:nvSpPr>
        <p:spPr>
          <a:xfrm>
            <a:off x="1784350" y="1492250"/>
            <a:ext cx="9663113" cy="23018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ПРИВЕТСТВИЕ КОМАНДЫ ЦЕНТРА «ЭХО»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0" cy="1658911"/>
          </a:xfrm>
        </p:spPr>
        <p:txBody>
          <a:bodyPr/>
          <a:lstStyle/>
          <a:p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Я учу всегда́ </a:t>
            </a:r>
            <a:r>
              <a:rPr lang="ru-RU" sz="6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уро́ки</a:t>
            </a: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 в кружки́ ещё хожу́.</a:t>
            </a:r>
            <a:endParaRPr lang="ru-RU" sz="60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haswell-1\Pictures\2015-05-27 27мая2015г 4а\27мая2015г 4а 0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9462"/>
          <a:stretch>
            <a:fillRect/>
          </a:stretch>
        </p:blipFill>
        <p:spPr bwMode="auto">
          <a:xfrm>
            <a:off x="1642146" y="2113613"/>
            <a:ext cx="3470796" cy="4339739"/>
          </a:xfrm>
          <a:prstGeom prst="rect">
            <a:avLst/>
          </a:prstGeom>
          <a:noFill/>
        </p:spPr>
      </p:pic>
      <p:pic>
        <p:nvPicPr>
          <p:cNvPr id="7" name="Picture 8" descr="AN00790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2814" y="4800600"/>
            <a:ext cx="2631017" cy="2057400"/>
          </a:xfrm>
          <a:prstGeom prst="rect">
            <a:avLst/>
          </a:prstGeom>
          <a:noFill/>
        </p:spPr>
      </p:pic>
      <p:pic>
        <p:nvPicPr>
          <p:cNvPr id="8" name="Picture 2" descr="G:\час поэзии\book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4507" y="5056195"/>
            <a:ext cx="1587493" cy="1801805"/>
          </a:xfrm>
          <a:prstGeom prst="rect">
            <a:avLst/>
          </a:prstGeom>
          <a:noFill/>
        </p:spPr>
      </p:pic>
      <p:pic>
        <p:nvPicPr>
          <p:cNvPr id="10" name="Picture 2" descr="C:\Users\haswell-1\Pictures\2015-10-12 с телефона\с телефона 17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172200" y="2062757"/>
            <a:ext cx="4951413" cy="371356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0" cy="1673903"/>
          </a:xfrm>
        </p:spPr>
        <p:txBody>
          <a:bodyPr/>
          <a:lstStyle/>
          <a:p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Свою́ </a:t>
            </a:r>
            <a:r>
              <a:rPr lang="ru-RU" sz="6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шко́лу</a:t>
            </a: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о́чень</a:t>
            </a: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ми́лой</a:t>
            </a: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Я, </a:t>
            </a:r>
            <a:r>
              <a:rPr lang="ru-RU" sz="6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ребя́та</a:t>
            </a: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нахожу́.</a:t>
            </a:r>
            <a:endParaRPr lang="ru-RU" sz="60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haswell-1\Downloads\SP_A80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 t="30695" b="22875"/>
          <a:stretch>
            <a:fillRect/>
          </a:stretch>
        </p:blipFill>
        <p:spPr bwMode="auto">
          <a:xfrm>
            <a:off x="194274" y="2322786"/>
            <a:ext cx="5908227" cy="3657599"/>
          </a:xfrm>
          <a:prstGeom prst="rect">
            <a:avLst/>
          </a:prstGeom>
          <a:noFill/>
        </p:spPr>
      </p:pic>
      <p:pic>
        <p:nvPicPr>
          <p:cNvPr id="2050" name="Picture 2" descr="C:\Users\haswell-1\Downloads\IMG_20150122_1143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6172200" y="2063216"/>
            <a:ext cx="4951413" cy="3712643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0" cy="1583961"/>
          </a:xfrm>
        </p:spPr>
        <p:txBody>
          <a:bodyPr/>
          <a:lstStyle/>
          <a:p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 люблю́ я здесь </a:t>
            </a:r>
            <a:r>
              <a:rPr lang="ru-RU" sz="6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учи́ться</a:t>
            </a: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 пятёрки </a:t>
            </a:r>
            <a:r>
              <a:rPr lang="ru-RU" sz="6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получа́ть</a:t>
            </a: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60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haswell-1\Pictures\2015-10-12 с телефона\с телефона 146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3346561" y="573795"/>
            <a:ext cx="4395295" cy="6905299"/>
          </a:xfrm>
          <a:prstGeom prst="rect">
            <a:avLst/>
          </a:prstGeom>
          <a:noFill/>
        </p:spPr>
      </p:pic>
      <p:pic>
        <p:nvPicPr>
          <p:cNvPr id="5" name="Picture 514" descr="NA02125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622361">
            <a:off x="7507288" y="1774825"/>
            <a:ext cx="79057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14" descr="NA02125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622361">
            <a:off x="9740736" y="3966231"/>
            <a:ext cx="79057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14" descr="NA02125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795189">
            <a:off x="1153782" y="1916716"/>
            <a:ext cx="79057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14" descr="NA02125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422711">
            <a:off x="1710832" y="5227473"/>
            <a:ext cx="79057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15" descr="NA02125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7194585" flipH="1">
            <a:off x="525517" y="3636688"/>
            <a:ext cx="779463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15" descr="NA02125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93592" flipH="1">
            <a:off x="10258098" y="2091668"/>
            <a:ext cx="779463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0" cy="1628931"/>
          </a:xfrm>
        </p:spPr>
        <p:txBody>
          <a:bodyPr/>
          <a:lstStyle/>
          <a:p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 ещё </a:t>
            </a:r>
            <a:r>
              <a:rPr lang="ru-RU" sz="6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по́сле</a:t>
            </a: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кани́кул</a:t>
            </a: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Сно́ва</a:t>
            </a: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6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шко́лу</a:t>
            </a: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нам </a:t>
            </a:r>
            <a:r>
              <a:rPr lang="ru-RU" sz="6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шага́ть</a:t>
            </a: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60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haswell-1\Desktop\IMG_20150428_1035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6172200" y="2062757"/>
            <a:ext cx="5335616" cy="4001712"/>
          </a:xfrm>
          <a:prstGeom prst="rect">
            <a:avLst/>
          </a:prstGeom>
          <a:noFill/>
        </p:spPr>
      </p:pic>
      <p:pic>
        <p:nvPicPr>
          <p:cNvPr id="8" name="Picture 3" descr="C:\Users\haswell-1\Pictures\2015-10-12 с телефона\с телефона 1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0693" y="2061567"/>
            <a:ext cx="5239107" cy="3929330"/>
          </a:xfrm>
          <a:prstGeom prst="rect">
            <a:avLst/>
          </a:prstGeom>
          <a:noFill/>
        </p:spPr>
      </p:pic>
      <p:pic>
        <p:nvPicPr>
          <p:cNvPr id="1026" name="Picture 2" descr="C:\Users\haswell-1\Pictures\2015-04-24 телефо\телефо 13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145" y="4936086"/>
            <a:ext cx="1513490" cy="1513490"/>
          </a:xfrm>
          <a:prstGeom prst="rect">
            <a:avLst/>
          </a:prstGeom>
          <a:noFill/>
        </p:spPr>
      </p:pic>
      <p:pic>
        <p:nvPicPr>
          <p:cNvPr id="9" name="Picture 2" descr="C:\Users\haswell-1\Pictures\2015-04-24 телефо\телефо 13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6856" y="5344510"/>
            <a:ext cx="1513490" cy="151349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5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шко́ле</a:t>
            </a:r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так заведено́ –</a:t>
            </a:r>
            <a:b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Все мы </a:t>
            </a:r>
            <a:r>
              <a:rPr lang="ru-RU" sz="5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вме́сте</a:t>
            </a:r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– заодно́.</a:t>
            </a:r>
            <a:endParaRPr lang="ru-RU" sz="5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haswell-1\Downloads\IMG_8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717" t="30879" r="8593"/>
          <a:stretch>
            <a:fillRect/>
          </a:stretch>
        </p:blipFill>
        <p:spPr bwMode="auto">
          <a:xfrm>
            <a:off x="1513489" y="1514513"/>
            <a:ext cx="8061435" cy="4993512"/>
          </a:xfrm>
          <a:prstGeom prst="rect">
            <a:avLst/>
          </a:prstGeom>
          <a:noFill/>
        </p:spPr>
      </p:pic>
      <p:pic>
        <p:nvPicPr>
          <p:cNvPr id="4" name="Picture 2" descr="F:\Рисунок1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36334" y="5605450"/>
            <a:ext cx="2806375" cy="100013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723" y="483476"/>
            <a:ext cx="10058400" cy="1219200"/>
          </a:xfrm>
        </p:spPr>
        <p:txBody>
          <a:bodyPr/>
          <a:lstStyle/>
          <a:p>
            <a:pPr algn="ctr"/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Все мы – </a:t>
            </a:r>
            <a:r>
              <a:rPr lang="ru-RU" sz="5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дру́жная</a:t>
            </a:r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семья́,</a:t>
            </a:r>
            <a:b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Хоть </a:t>
            </a:r>
            <a:r>
              <a:rPr lang="ru-RU" sz="5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отде́льно</a:t>
            </a:r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ка́ждый</a:t>
            </a:r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- Я</a:t>
            </a:r>
            <a:endParaRPr lang="ru-RU" sz="5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G:\учебный процесс, режимные моменты 2010-2011\P10509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6467"/>
          <a:stretch>
            <a:fillRect/>
          </a:stretch>
        </p:blipFill>
        <p:spPr bwMode="auto">
          <a:xfrm>
            <a:off x="2384611" y="1783828"/>
            <a:ext cx="7706208" cy="482683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999344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Мы - </a:t>
            </a:r>
            <a:r>
              <a:rPr lang="ru-RU" sz="5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кома́нда</a:t>
            </a:r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Це́нтра</a:t>
            </a:r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5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Э́хо</a:t>
            </a:r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sz="5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haswell-1\Downloads\IMG_28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7215" y="1379095"/>
            <a:ext cx="6836786" cy="5127589"/>
          </a:xfrm>
          <a:prstGeom prst="rect">
            <a:avLst/>
          </a:prstGeom>
          <a:noFill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362449" y="701436"/>
            <a:ext cx="210207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641130"/>
            <a:ext cx="10058400" cy="924911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  <a:t/>
            </a:r>
            <a:b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</a:br>
            <a: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  <a:t/>
            </a:r>
            <a:b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</a:br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Я - Кудашев Игорь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3490" y="1752599"/>
            <a:ext cx="3478829" cy="491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641130"/>
            <a:ext cx="10058400" cy="1250732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  <a:t/>
            </a:r>
            <a:b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</a:br>
            <a: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  <a:t/>
            </a:r>
            <a:b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</a:br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Я - Онучина Лера</a:t>
            </a:r>
            <a: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  <a:t/>
            </a:r>
            <a:b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6689" y="1752600"/>
            <a:ext cx="4246179" cy="4763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  <a:t/>
            </a:r>
            <a:b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</a:br>
            <a: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  <a:t/>
            </a:r>
            <a:b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</a:br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Я – Зеленцова Ксюша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9766" y="1752600"/>
            <a:ext cx="3823553" cy="496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C:\Documents and Settings\Админ\Рабочий стол\логотип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3038" y="2133600"/>
            <a:ext cx="3865562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Рисунок 3" descr="мишарик.gif"/>
          <p:cNvPicPr>
            <a:picLocks noChangeAspect="1"/>
          </p:cNvPicPr>
          <p:nvPr/>
        </p:nvPicPr>
        <p:blipFill>
          <a:blip r:embed="rId3"/>
          <a:srcRect r="21187"/>
          <a:stretch>
            <a:fillRect/>
          </a:stretch>
        </p:blipFill>
        <p:spPr bwMode="auto">
          <a:xfrm>
            <a:off x="9858705" y="3591144"/>
            <a:ext cx="1878232" cy="269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515" descr="NA02125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284265">
            <a:off x="6713538" y="1382713"/>
            <a:ext cx="73660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14" descr="NA02125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622361">
            <a:off x="7507288" y="1774825"/>
            <a:ext cx="79057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514" descr="NA02125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593903">
            <a:off x="5548313" y="1057275"/>
            <a:ext cx="107315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514" descr="NA02125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0491018">
            <a:off x="4722813" y="4402138"/>
            <a:ext cx="10541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514" descr="NA02125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9637587">
            <a:off x="5632450" y="4465638"/>
            <a:ext cx="10842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515" descr="NA02125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194585" flipH="1">
            <a:off x="3352800" y="2301875"/>
            <a:ext cx="779463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514" descr="NA02125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9814663" flipH="1">
            <a:off x="3656013" y="1444625"/>
            <a:ext cx="11049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514" descr="NA02125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7793108">
            <a:off x="7798594" y="2632869"/>
            <a:ext cx="10842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515" descr="NA02125_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9801388">
            <a:off x="6564313" y="4478338"/>
            <a:ext cx="73660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514" descr="NA02125_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8450969">
            <a:off x="4065588" y="4179888"/>
            <a:ext cx="7016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2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623343">
            <a:off x="7118350" y="3906838"/>
            <a:ext cx="1090613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23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986628" flipH="1">
            <a:off x="7730332" y="3342481"/>
            <a:ext cx="10810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24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203127">
            <a:off x="3119438" y="3201988"/>
            <a:ext cx="97155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5" name="Picture 25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51358">
            <a:off x="4481513" y="1071563"/>
            <a:ext cx="1254125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20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00466" y="5294312"/>
            <a:ext cx="977900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7" name="Picture 2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522983" y="5525294"/>
            <a:ext cx="1591004" cy="133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20476037">
            <a:off x="22334" y="5063719"/>
            <a:ext cx="183832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641130"/>
            <a:ext cx="10058400" cy="1250732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  <a:t/>
            </a:r>
            <a:b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</a:br>
            <a: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  <a:t/>
            </a:r>
            <a:b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</a:br>
            <a: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  <a:t/>
            </a:r>
            <a:b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</a:br>
            <a: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  <a:t/>
            </a:r>
            <a:br>
              <a:rPr lang="ru-RU" sz="5400" dirty="0" smtClean="0">
                <a:solidFill>
                  <a:srgbClr val="008000"/>
                </a:solidFill>
                <a:latin typeface="Comic Sans MS" pitchFamily="66" charset="0"/>
              </a:rPr>
            </a:br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Я - Киселёва Лиза</a:t>
            </a:r>
            <a:b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0262" y="1752600"/>
            <a:ext cx="3483412" cy="472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79375" y="1150938"/>
            <a:ext cx="11991975" cy="233203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8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Все мы вместе</a:t>
            </a:r>
            <a:br>
              <a:rPr lang="ru-RU" sz="8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дружная команда!</a:t>
            </a:r>
          </a:p>
        </p:txBody>
      </p:sp>
      <p:pic>
        <p:nvPicPr>
          <p:cNvPr id="17411" name="Picture 4" descr="E:\BpGeBYmDi_g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075" y="4149725"/>
            <a:ext cx="5865813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:\BpGeBYmDi_g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0999" y="4239062"/>
            <a:ext cx="5865813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231227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Межрегиональная олимпиада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«Не буду молчать!»  22 октября 2015г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Команда Центра «Эхо»</a:t>
            </a:r>
            <a:endParaRPr lang="ru-RU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6383" r="10387"/>
          <a:stretch>
            <a:fillRect/>
          </a:stretch>
        </p:blipFill>
        <p:spPr bwMode="auto">
          <a:xfrm>
            <a:off x="9343697" y="1555531"/>
            <a:ext cx="2301765" cy="332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30924" y="1618593"/>
            <a:ext cx="2260153" cy="324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2331" y="3195146"/>
            <a:ext cx="2291255" cy="317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310757" y="3234726"/>
            <a:ext cx="2259726" cy="317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667924" y="6355396"/>
            <a:ext cx="1735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Киселёва Лиза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67372" y="6344885"/>
            <a:ext cx="1803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Кудашев Игорь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6006" y="4894458"/>
            <a:ext cx="2066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Зеленцова Ксюша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631841" y="4883948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Онучина Лера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6"/>
          <a:srcRect l="66885" t="60976" r="22532" b="15760"/>
          <a:stretch>
            <a:fillRect/>
          </a:stretch>
        </p:blipFill>
        <p:spPr bwMode="auto">
          <a:xfrm>
            <a:off x="10922432" y="184236"/>
            <a:ext cx="1067686" cy="131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haswell-1\Pictures\ЛОГОТИП ЭХО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370" y="275091"/>
            <a:ext cx="1350733" cy="91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1302818937_deti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965325" y="477838"/>
            <a:ext cx="7832725" cy="6135687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699" y="4784187"/>
            <a:ext cx="8210584" cy="150019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Благодарим </a:t>
            </a:r>
            <a:b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цветной с буквам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0658" y="893378"/>
            <a:ext cx="4742603" cy="3447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rusfla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61" y="357166"/>
            <a:ext cx="3600451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 l="66885" t="60976" r="22532" b="15760"/>
          <a:stretch>
            <a:fillRect/>
          </a:stretch>
        </p:blipFill>
        <p:spPr bwMode="auto">
          <a:xfrm>
            <a:off x="9900745" y="4235670"/>
            <a:ext cx="1774063" cy="205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82225" y="4059238"/>
            <a:ext cx="2009775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225" y="4311650"/>
            <a:ext cx="240982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4643438"/>
            <a:ext cx="2366963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700" y="306388"/>
            <a:ext cx="10460038" cy="33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школа 11111"/>
          <p:cNvPicPr>
            <a:picLocks noChangeAspect="1" noChangeArrowheads="1"/>
          </p:cNvPicPr>
          <p:nvPr/>
        </p:nvPicPr>
        <p:blipFill>
          <a:blip r:embed="rId2" cstate="print"/>
          <a:srcRect r="13776" b="12201"/>
          <a:stretch>
            <a:fillRect/>
          </a:stretch>
        </p:blipFill>
        <p:spPr bwMode="auto">
          <a:xfrm>
            <a:off x="1619572" y="165157"/>
            <a:ext cx="8749035" cy="6682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Рисунок 3" descr="1285567988_0lik_ru_osennie-listy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0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15" descr="NA02125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716628">
            <a:off x="2239963" y="2998788"/>
            <a:ext cx="1049337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14" descr="NA02125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833641">
            <a:off x="10983913" y="873125"/>
            <a:ext cx="7016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14" descr="NA02125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04995">
            <a:off x="7175500" y="508000"/>
            <a:ext cx="107315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514" descr="NA02125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456789">
            <a:off x="895350" y="5437188"/>
            <a:ext cx="1055688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14" descr="NA02125_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rot="19597045">
            <a:off x="10505918" y="5550634"/>
            <a:ext cx="736601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>
          <a:xfrm>
            <a:off x="1612900" y="593726"/>
            <a:ext cx="10242550" cy="222442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6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Здравствуйте,</a:t>
            </a:r>
            <a:br>
              <a:rPr lang="ru-RU" sz="6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уважаемые гости!</a:t>
            </a:r>
          </a:p>
        </p:txBody>
      </p:sp>
      <p:pic>
        <p:nvPicPr>
          <p:cNvPr id="9219" name="Picture 2" descr="J:\карандаши\e2d7674f860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6763" y="3748088"/>
            <a:ext cx="8885237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805113" y="685800"/>
            <a:ext cx="7877175" cy="21034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6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Здравствуйте,</a:t>
            </a:r>
            <a:br>
              <a:rPr lang="ru-RU" sz="6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дорогие друзья!</a:t>
            </a:r>
          </a:p>
        </p:txBody>
      </p:sp>
      <p:pic>
        <p:nvPicPr>
          <p:cNvPr id="10243" name="Picture 2" descr="J:\карандаши\0cb2c09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26452">
            <a:off x="3840163" y="3754438"/>
            <a:ext cx="2378075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2" descr="J:\карандаши\0cb2c09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3548" flipH="1">
            <a:off x="5942013" y="3686175"/>
            <a:ext cx="21272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" descr="J:\карандаши\0cb2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88" y="1828800"/>
            <a:ext cx="609600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2" descr="J:\карандаши\0cb2c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66400" y="3006725"/>
            <a:ext cx="1625600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3" descr="J:\карандаши\d9d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36163" y="101600"/>
            <a:ext cx="2255837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12150" y="3621088"/>
            <a:ext cx="169068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57425" y="2862263"/>
            <a:ext cx="835025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Заголовок 1"/>
          <p:cNvSpPr>
            <a:spLocks/>
          </p:cNvSpPr>
          <p:nvPr/>
        </p:nvSpPr>
        <p:spPr bwMode="auto">
          <a:xfrm>
            <a:off x="2805113" y="685800"/>
            <a:ext cx="7877175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  <a:defRPr/>
            </a:pPr>
            <a:r>
              <a:rPr lang="ru-RU" sz="66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Мы рады снова видеть </a:t>
            </a:r>
            <a:r>
              <a:rPr lang="ru-RU" sz="6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вас!</a:t>
            </a:r>
            <a:endParaRPr lang="ru-RU" sz="66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4" descr="001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00774" y="2099508"/>
            <a:ext cx="80327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1" descr="ladybu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66313" y="4627563"/>
            <a:ext cx="1016000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" descr="ladybu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7950" y="4549775"/>
            <a:ext cx="9477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Рисунок 6" descr="бабка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697465">
            <a:off x="2622550" y="296863"/>
            <a:ext cx="1598613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Рисунок 6" descr="бабка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3242475" flipV="1">
            <a:off x="9656763" y="752475"/>
            <a:ext cx="13017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172" y="493986"/>
            <a:ext cx="10058400" cy="1219200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6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учу́сь</a:t>
            </a: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6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пя́том</a:t>
            </a: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кла́ссе</a:t>
            </a: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Свою́ </a:t>
            </a:r>
            <a:r>
              <a:rPr lang="ru-RU" sz="6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шко́лу</a:t>
            </a: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я люблю́.</a:t>
            </a:r>
            <a:endParaRPr lang="ru-RU" sz="60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6" descr="http://img-fotki.yandex.ru/get/5805/cadi-1986.413/0_7ba2e_77883046_XL"/>
          <p:cNvPicPr>
            <a:picLocks noChangeAspect="1" noChangeArrowheads="1"/>
          </p:cNvPicPr>
          <p:nvPr/>
        </p:nvPicPr>
        <p:blipFill>
          <a:blip r:embed="rId2" cstate="print"/>
          <a:srcRect l="3198" r="2827"/>
          <a:stretch>
            <a:fillRect/>
          </a:stretch>
        </p:blipFill>
        <p:spPr bwMode="auto">
          <a:xfrm>
            <a:off x="0" y="1723697"/>
            <a:ext cx="12192000" cy="510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9008" y="1688949"/>
            <a:ext cx="8135006" cy="516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9272" y="304799"/>
            <a:ext cx="10914561" cy="1464039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Как приду́, всем </a:t>
            </a:r>
            <a:r>
              <a:rPr lang="ru-RU" sz="5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сра́зу</a:t>
            </a:r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5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здра́сте</a:t>
            </a:r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  <a:b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 весь класс я прокричу́.</a:t>
            </a:r>
            <a:endParaRPr lang="ru-RU" sz="5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5270"/>
            <a:ext cx="183832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E:\BpGeBYmDi_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92892" y="2816772"/>
            <a:ext cx="6061668" cy="197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l="19051" t="8142" r="65029" b="27328"/>
          <a:stretch>
            <a:fillRect/>
          </a:stretch>
        </p:blipFill>
        <p:spPr bwMode="auto">
          <a:xfrm>
            <a:off x="1807779" y="1608083"/>
            <a:ext cx="2133600" cy="486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3559" y="5318125"/>
            <a:ext cx="183832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524000"/>
          </a:xfrm>
        </p:spPr>
        <p:txBody>
          <a:bodyPr/>
          <a:lstStyle/>
          <a:p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Я учу всегда́ </a:t>
            </a:r>
            <a:r>
              <a:rPr lang="ru-RU" sz="6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уро́ки</a:t>
            </a: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 в кружки́ ещё хожу́.</a:t>
            </a:r>
            <a:endParaRPr lang="ru-RU" sz="60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haswell-1\Pictures\2015-10-12 с телефона\с телефона 0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1512" y="1836135"/>
            <a:ext cx="3510209" cy="4680278"/>
          </a:xfrm>
          <a:prstGeom prst="rect">
            <a:avLst/>
          </a:prstGeom>
          <a:noFill/>
        </p:spPr>
      </p:pic>
      <p:pic>
        <p:nvPicPr>
          <p:cNvPr id="8" name="Picture 2" descr="J:\карандаши\0cb2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7669" y="4120821"/>
            <a:ext cx="1625600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haswell-1\Desktop\IMG_20150428_1104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 bwMode="auto">
          <a:xfrm flipH="1">
            <a:off x="1065213" y="2061567"/>
            <a:ext cx="4954587" cy="371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SL00712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0413" y="5033137"/>
            <a:ext cx="1616168" cy="1383427"/>
          </a:xfrm>
          <a:prstGeom prst="rect">
            <a:avLst/>
          </a:prstGeom>
          <a:noFill/>
        </p:spPr>
      </p:pic>
      <p:pic>
        <p:nvPicPr>
          <p:cNvPr id="13" name="Picture 2" descr="G:\мульт\Карандаши\v25ani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88067" y="862138"/>
            <a:ext cx="2403933" cy="154538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431377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NatureIllustration_16x9_TP103431353.potx" id="{8A6F2D2F-6FDF-40AD-A2FC-E20AC28411A7}" vid="{0B84DAD3-D477-4488-8A04-91C293FC61C2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ature Illustration">
    <a:dk1>
      <a:srgbClr val="9A5315"/>
    </a:dk1>
    <a:lt1>
      <a:srgbClr val="FFFFFF"/>
    </a:lt1>
    <a:dk2>
      <a:srgbClr val="000000"/>
    </a:dk2>
    <a:lt2>
      <a:srgbClr val="D1E5F9"/>
    </a:lt2>
    <a:accent1>
      <a:srgbClr val="F3771A"/>
    </a:accent1>
    <a:accent2>
      <a:srgbClr val="8BBEF1"/>
    </a:accent2>
    <a:accent3>
      <a:srgbClr val="6DC025"/>
    </a:accent3>
    <a:accent4>
      <a:srgbClr val="9A5315"/>
    </a:accent4>
    <a:accent5>
      <a:srgbClr val="F1471F"/>
    </a:accent5>
    <a:accent6>
      <a:srgbClr val="DA6FDF"/>
    </a:accent6>
    <a:hlink>
      <a:srgbClr val="6DC025"/>
    </a:hlink>
    <a:folHlink>
      <a:srgbClr val="9A5315"/>
    </a:folHlink>
  </a:clrScheme>
</a:themeOverride>
</file>

<file path=ppt/theme/themeOverride2.xml><?xml version="1.0" encoding="utf-8"?>
<a:themeOverride xmlns:a="http://schemas.openxmlformats.org/drawingml/2006/main">
  <a:clrScheme name="Nature Illustration">
    <a:dk1>
      <a:srgbClr val="9A5315"/>
    </a:dk1>
    <a:lt1>
      <a:srgbClr val="FFFFFF"/>
    </a:lt1>
    <a:dk2>
      <a:srgbClr val="000000"/>
    </a:dk2>
    <a:lt2>
      <a:srgbClr val="D1E5F9"/>
    </a:lt2>
    <a:accent1>
      <a:srgbClr val="F3771A"/>
    </a:accent1>
    <a:accent2>
      <a:srgbClr val="8BBEF1"/>
    </a:accent2>
    <a:accent3>
      <a:srgbClr val="6DC025"/>
    </a:accent3>
    <a:accent4>
      <a:srgbClr val="9A5315"/>
    </a:accent4>
    <a:accent5>
      <a:srgbClr val="F1471F"/>
    </a:accent5>
    <a:accent6>
      <a:srgbClr val="DA6FDF"/>
    </a:accent6>
    <a:hlink>
      <a:srgbClr val="6DC025"/>
    </a:hlink>
    <a:folHlink>
      <a:srgbClr val="9A531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</Words>
  <PresentationFormat>Произвольный</PresentationFormat>
  <Paragraphs>25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TS103431377</vt:lpstr>
      <vt:lpstr>ПРИВЕТСТВИЕ КОМАНДЫ ЦЕНТРА «ЭХО»</vt:lpstr>
      <vt:lpstr>Слайд 2</vt:lpstr>
      <vt:lpstr>Слайд 3</vt:lpstr>
      <vt:lpstr>Здравствуйте,  уважаемые гости!</vt:lpstr>
      <vt:lpstr>Здравствуйте,  дорогие друзья!</vt:lpstr>
      <vt:lpstr>Слайд 6</vt:lpstr>
      <vt:lpstr>Я учу́сь в пя́том кла́ссе.  Свою́ шко́лу я люблю́.</vt:lpstr>
      <vt:lpstr>Как приду́, всем сра́зу: «здра́сте», На весь класс я прокричу́.</vt:lpstr>
      <vt:lpstr>Я учу всегда́ уро́ки, И в кружки́ ещё хожу́.</vt:lpstr>
      <vt:lpstr>Я учу всегда́ уро́ки, И в кружки́ ещё хожу́.</vt:lpstr>
      <vt:lpstr>Свою́ шко́лу о́чень ми́лой Я, ребя́та, нахожу́.</vt:lpstr>
      <vt:lpstr>И люблю́ я здесь учи́ться, И пятёрки получа́ть.</vt:lpstr>
      <vt:lpstr>А ещё по́сле кани́кул, Сно́ва в шко́лу нам шага́ть.</vt:lpstr>
      <vt:lpstr>В шко́ле так заведено́ – Все мы вме́сте – заодно́.</vt:lpstr>
      <vt:lpstr>Все мы – дру́жная семья́, Хоть отде́льно ка́ждый - Я</vt:lpstr>
      <vt:lpstr>Мы - кома́нда Це́нтра "Э́хо"</vt:lpstr>
      <vt:lpstr>  Я - Кудашев Игорь</vt:lpstr>
      <vt:lpstr>  Я - Онучина Лера </vt:lpstr>
      <vt:lpstr>  Я – Зеленцова Ксюша</vt:lpstr>
      <vt:lpstr>    Я - Киселёва Лиза </vt:lpstr>
      <vt:lpstr>Все мы вместе дружная команда!</vt:lpstr>
      <vt:lpstr>Межрегиональная олимпиада «Не буду молчать!»  22 октября 2015г.  Команда Центра «Эхо»</vt:lpstr>
      <vt:lpstr>Слайд 23</vt:lpstr>
      <vt:lpstr>Благодарим  за внимание!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ПРИВЕТСТВИЕ КОМАНДЫ ЦЕНТРА «ЭХО»</dc:title>
  <dc:creator/>
  <cp:lastModifiedBy/>
  <cp:revision>4</cp:revision>
  <dcterms:modified xsi:type="dcterms:W3CDTF">2015-10-20T07:02:48Z</dcterms:modified>
</cp:coreProperties>
</file>